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7" r:id="rId12"/>
    <p:sldId id="263" r:id="rId13"/>
    <p:sldId id="264" r:id="rId14"/>
    <p:sldId id="265" r:id="rId15"/>
    <p:sldId id="269" r:id="rId16"/>
    <p:sldId id="270" r:id="rId17"/>
    <p:sldId id="266" r:id="rId18"/>
    <p:sldId id="308" r:id="rId19"/>
    <p:sldId id="268" r:id="rId20"/>
    <p:sldId id="279" r:id="rId21"/>
    <p:sldId id="280" r:id="rId22"/>
    <p:sldId id="281" r:id="rId23"/>
    <p:sldId id="272" r:id="rId24"/>
    <p:sldId id="273" r:id="rId25"/>
    <p:sldId id="274" r:id="rId26"/>
    <p:sldId id="275" r:id="rId27"/>
    <p:sldId id="271" r:id="rId28"/>
    <p:sldId id="277" r:id="rId29"/>
    <p:sldId id="276" r:id="rId30"/>
    <p:sldId id="278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4" r:id="rId42"/>
    <p:sldId id="295" r:id="rId43"/>
    <p:sldId id="292" r:id="rId44"/>
    <p:sldId id="309" r:id="rId45"/>
    <p:sldId id="293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10" r:id="rId54"/>
    <p:sldId id="303" r:id="rId55"/>
    <p:sldId id="304" r:id="rId56"/>
    <p:sldId id="305" r:id="rId57"/>
    <p:sldId id="306" r:id="rId58"/>
    <p:sldId id="30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D663D-5463-4119-9AB8-A6AC9C6CBC2B}" v="128" dt="2021-06-21T10:03:00.7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1D8799-0234-4462-980A-AD7865CB9834}" type="doc">
      <dgm:prSet loTypeId="urn:microsoft.com/office/officeart/2005/8/layout/bProcess4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A3F182A-52DE-4A12-977E-798223789CB6}">
      <dgm:prSet/>
      <dgm:spPr/>
      <dgm:t>
        <a:bodyPr/>
        <a:lstStyle/>
        <a:p>
          <a:r>
            <a:rPr lang="en-US"/>
            <a:t>Had to choose an operating  system (RTOS)</a:t>
          </a:r>
        </a:p>
      </dgm:t>
    </dgm:pt>
    <dgm:pt modelId="{028CCEAA-5FB9-4417-96E2-84CAA9016F4B}" type="parTrans" cxnId="{37649EEB-7139-423A-BD40-734D71A38B08}">
      <dgm:prSet/>
      <dgm:spPr/>
      <dgm:t>
        <a:bodyPr/>
        <a:lstStyle/>
        <a:p>
          <a:endParaRPr lang="en-US"/>
        </a:p>
      </dgm:t>
    </dgm:pt>
    <dgm:pt modelId="{5B23882C-0CAD-4716-B0E5-4BC6375D3BAA}" type="sibTrans" cxnId="{37649EEB-7139-423A-BD40-734D71A38B08}">
      <dgm:prSet/>
      <dgm:spPr/>
      <dgm:t>
        <a:bodyPr/>
        <a:lstStyle/>
        <a:p>
          <a:endParaRPr lang="en-US"/>
        </a:p>
      </dgm:t>
    </dgm:pt>
    <dgm:pt modelId="{60D59826-C447-4430-900F-7DD2DF83634E}">
      <dgm:prSet/>
      <dgm:spPr/>
      <dgm:t>
        <a:bodyPr/>
        <a:lstStyle/>
        <a:p>
          <a:r>
            <a:rPr lang="en-US"/>
            <a:t>Study mainly:</a:t>
          </a:r>
        </a:p>
      </dgm:t>
    </dgm:pt>
    <dgm:pt modelId="{5C961ACB-DA7D-47E9-8796-C6A2FF9E94ED}" type="parTrans" cxnId="{A068B0D5-B441-4A43-ADE2-3FCC0689710F}">
      <dgm:prSet/>
      <dgm:spPr/>
      <dgm:t>
        <a:bodyPr/>
        <a:lstStyle/>
        <a:p>
          <a:endParaRPr lang="en-US"/>
        </a:p>
      </dgm:t>
    </dgm:pt>
    <dgm:pt modelId="{2BF1474A-6A89-4E46-89BD-CCD465CCBFD0}" type="sibTrans" cxnId="{A068B0D5-B441-4A43-ADE2-3FCC0689710F}">
      <dgm:prSet/>
      <dgm:spPr/>
      <dgm:t>
        <a:bodyPr/>
        <a:lstStyle/>
        <a:p>
          <a:endParaRPr lang="en-US"/>
        </a:p>
      </dgm:t>
    </dgm:pt>
    <dgm:pt modelId="{C86E5FBA-9919-41E3-B043-F8C8EBF0DA04}">
      <dgm:prSet/>
      <dgm:spPr/>
      <dgm:t>
        <a:bodyPr/>
        <a:lstStyle/>
        <a:p>
          <a:r>
            <a:rPr lang="en-US"/>
            <a:t>Structure</a:t>
          </a:r>
        </a:p>
      </dgm:t>
    </dgm:pt>
    <dgm:pt modelId="{90131A2A-AB64-4A8D-BCDD-E48E6284FEA7}" type="parTrans" cxnId="{22D24B61-268B-4FF7-9035-69A3B49BFA42}">
      <dgm:prSet/>
      <dgm:spPr/>
      <dgm:t>
        <a:bodyPr/>
        <a:lstStyle/>
        <a:p>
          <a:endParaRPr lang="en-US"/>
        </a:p>
      </dgm:t>
    </dgm:pt>
    <dgm:pt modelId="{4D4C379D-CD09-4F10-BEB5-23CC36559A35}" type="sibTrans" cxnId="{22D24B61-268B-4FF7-9035-69A3B49BFA42}">
      <dgm:prSet/>
      <dgm:spPr/>
      <dgm:t>
        <a:bodyPr/>
        <a:lstStyle/>
        <a:p>
          <a:endParaRPr lang="en-US"/>
        </a:p>
      </dgm:t>
    </dgm:pt>
    <dgm:pt modelId="{9C951F28-DAF7-4ECD-A535-75DCBBC6C1F6}">
      <dgm:prSet/>
      <dgm:spPr/>
      <dgm:t>
        <a:bodyPr/>
        <a:lstStyle/>
        <a:p>
          <a:r>
            <a:rPr lang="en-US"/>
            <a:t>Processes</a:t>
          </a:r>
        </a:p>
      </dgm:t>
    </dgm:pt>
    <dgm:pt modelId="{63E5DEF5-C253-47A5-B30B-3EC7BAA31723}" type="parTrans" cxnId="{66FAD84A-C55D-4D14-AB03-2433212364D6}">
      <dgm:prSet/>
      <dgm:spPr/>
      <dgm:t>
        <a:bodyPr/>
        <a:lstStyle/>
        <a:p>
          <a:endParaRPr lang="en-US"/>
        </a:p>
      </dgm:t>
    </dgm:pt>
    <dgm:pt modelId="{72006F3B-B5E5-4460-862A-F459E5C02EF8}" type="sibTrans" cxnId="{66FAD84A-C55D-4D14-AB03-2433212364D6}">
      <dgm:prSet/>
      <dgm:spPr/>
      <dgm:t>
        <a:bodyPr/>
        <a:lstStyle/>
        <a:p>
          <a:endParaRPr lang="en-US"/>
        </a:p>
      </dgm:t>
    </dgm:pt>
    <dgm:pt modelId="{6507DE31-38AA-4746-96C2-68AF3985E0A9}">
      <dgm:prSet/>
      <dgm:spPr/>
      <dgm:t>
        <a:bodyPr/>
        <a:lstStyle/>
        <a:p>
          <a:r>
            <a:rPr lang="en-US"/>
            <a:t>Threads</a:t>
          </a:r>
        </a:p>
      </dgm:t>
    </dgm:pt>
    <dgm:pt modelId="{5166D7C0-9773-4B5F-941F-8AEF2C1BC25F}" type="parTrans" cxnId="{EF774ADC-07A8-49F1-9AE7-C6706701EE39}">
      <dgm:prSet/>
      <dgm:spPr/>
      <dgm:t>
        <a:bodyPr/>
        <a:lstStyle/>
        <a:p>
          <a:endParaRPr lang="en-US"/>
        </a:p>
      </dgm:t>
    </dgm:pt>
    <dgm:pt modelId="{FE594A96-BC80-4B00-B46E-A23A74E97F32}" type="sibTrans" cxnId="{EF774ADC-07A8-49F1-9AE7-C6706701EE39}">
      <dgm:prSet/>
      <dgm:spPr/>
      <dgm:t>
        <a:bodyPr/>
        <a:lstStyle/>
        <a:p>
          <a:endParaRPr lang="en-US"/>
        </a:p>
      </dgm:t>
    </dgm:pt>
    <dgm:pt modelId="{EB11B37E-55B3-442B-86CB-64BD1F8A260C}">
      <dgm:prSet/>
      <dgm:spPr/>
      <dgm:t>
        <a:bodyPr/>
        <a:lstStyle/>
        <a:p>
          <a:r>
            <a:rPr lang="en-US"/>
            <a:t>CPU Scheduling</a:t>
          </a:r>
        </a:p>
      </dgm:t>
    </dgm:pt>
    <dgm:pt modelId="{68A9770C-FAD0-498B-BB6D-C960D3AFF894}" type="parTrans" cxnId="{71ECB0A6-3994-4BA2-ACE2-08BC1841903D}">
      <dgm:prSet/>
      <dgm:spPr/>
      <dgm:t>
        <a:bodyPr/>
        <a:lstStyle/>
        <a:p>
          <a:endParaRPr lang="en-US"/>
        </a:p>
      </dgm:t>
    </dgm:pt>
    <dgm:pt modelId="{AED1B322-3CA1-40D7-9EFF-7C1EEBB10AA8}" type="sibTrans" cxnId="{71ECB0A6-3994-4BA2-ACE2-08BC1841903D}">
      <dgm:prSet/>
      <dgm:spPr/>
      <dgm:t>
        <a:bodyPr/>
        <a:lstStyle/>
        <a:p>
          <a:endParaRPr lang="en-US"/>
        </a:p>
      </dgm:t>
    </dgm:pt>
    <dgm:pt modelId="{58AFF600-2DDA-48F8-9F04-8662A849FB70}">
      <dgm:prSet/>
      <dgm:spPr/>
      <dgm:t>
        <a:bodyPr/>
        <a:lstStyle/>
        <a:p>
          <a:r>
            <a:rPr lang="en-US"/>
            <a:t>Main Memory </a:t>
          </a:r>
        </a:p>
      </dgm:t>
    </dgm:pt>
    <dgm:pt modelId="{B7484E0B-4D37-4744-A125-091D7214BE89}" type="parTrans" cxnId="{A47BFAFF-9903-419D-9CC2-37922D1C45C9}">
      <dgm:prSet/>
      <dgm:spPr/>
      <dgm:t>
        <a:bodyPr/>
        <a:lstStyle/>
        <a:p>
          <a:endParaRPr lang="en-US"/>
        </a:p>
      </dgm:t>
    </dgm:pt>
    <dgm:pt modelId="{959D6CCF-B8B8-4228-B80C-EB9EBE3856BE}" type="sibTrans" cxnId="{A47BFAFF-9903-419D-9CC2-37922D1C45C9}">
      <dgm:prSet/>
      <dgm:spPr/>
      <dgm:t>
        <a:bodyPr/>
        <a:lstStyle/>
        <a:p>
          <a:endParaRPr lang="en-US"/>
        </a:p>
      </dgm:t>
    </dgm:pt>
    <dgm:pt modelId="{A7C5E4A1-4DFB-4B92-8026-1DA0A3835799}">
      <dgm:prSet/>
      <dgm:spPr/>
      <dgm:t>
        <a:bodyPr/>
        <a:lstStyle/>
        <a:p>
          <a:r>
            <a:rPr lang="en-US"/>
            <a:t>Resource Management</a:t>
          </a:r>
        </a:p>
      </dgm:t>
    </dgm:pt>
    <dgm:pt modelId="{40DEC65F-46D7-46B8-9EEC-DDCBD8FA5C57}" type="parTrans" cxnId="{D0DD0642-7467-47ED-8726-F476A4FAB1E4}">
      <dgm:prSet/>
      <dgm:spPr/>
      <dgm:t>
        <a:bodyPr/>
        <a:lstStyle/>
        <a:p>
          <a:endParaRPr lang="en-US"/>
        </a:p>
      </dgm:t>
    </dgm:pt>
    <dgm:pt modelId="{417BF124-6167-451E-AC44-0B74EFEDB3A9}" type="sibTrans" cxnId="{D0DD0642-7467-47ED-8726-F476A4FAB1E4}">
      <dgm:prSet/>
      <dgm:spPr/>
      <dgm:t>
        <a:bodyPr/>
        <a:lstStyle/>
        <a:p>
          <a:endParaRPr lang="en-US"/>
        </a:p>
      </dgm:t>
    </dgm:pt>
    <dgm:pt modelId="{10542D58-790C-40E7-97B9-AACB3DEFED21}">
      <dgm:prSet/>
      <dgm:spPr/>
      <dgm:t>
        <a:bodyPr/>
        <a:lstStyle/>
        <a:p>
          <a:r>
            <a:rPr lang="en-US"/>
            <a:t>File Systems</a:t>
          </a:r>
        </a:p>
      </dgm:t>
    </dgm:pt>
    <dgm:pt modelId="{20E861B9-3791-48B8-8D6D-47FAC78A42C3}" type="parTrans" cxnId="{A713A136-280D-4973-8927-5CDC5CA285D7}">
      <dgm:prSet/>
      <dgm:spPr/>
      <dgm:t>
        <a:bodyPr/>
        <a:lstStyle/>
        <a:p>
          <a:endParaRPr lang="en-US"/>
        </a:p>
      </dgm:t>
    </dgm:pt>
    <dgm:pt modelId="{896DCFE9-8107-4325-A350-06EDF65DD0EB}" type="sibTrans" cxnId="{A713A136-280D-4973-8927-5CDC5CA285D7}">
      <dgm:prSet/>
      <dgm:spPr/>
      <dgm:t>
        <a:bodyPr/>
        <a:lstStyle/>
        <a:p>
          <a:endParaRPr lang="en-US"/>
        </a:p>
      </dgm:t>
    </dgm:pt>
    <dgm:pt modelId="{05EAEBEE-201B-4740-8335-481717F46A62}" type="pres">
      <dgm:prSet presAssocID="{E91D8799-0234-4462-980A-AD7865CB9834}" presName="Name0" presStyleCnt="0">
        <dgm:presLayoutVars>
          <dgm:dir/>
          <dgm:resizeHandles/>
        </dgm:presLayoutVars>
      </dgm:prSet>
      <dgm:spPr/>
    </dgm:pt>
    <dgm:pt modelId="{1408E030-238C-4A89-BBD2-E0205023D358}" type="pres">
      <dgm:prSet presAssocID="{2A3F182A-52DE-4A12-977E-798223789CB6}" presName="compNode" presStyleCnt="0"/>
      <dgm:spPr/>
    </dgm:pt>
    <dgm:pt modelId="{252158EF-606F-4D86-9DE3-8EE10A68ECD8}" type="pres">
      <dgm:prSet presAssocID="{2A3F182A-52DE-4A12-977E-798223789CB6}" presName="dummyConnPt" presStyleCnt="0"/>
      <dgm:spPr/>
    </dgm:pt>
    <dgm:pt modelId="{4F7FDABD-6D3E-42C0-BCDE-F1BC66CF2CF2}" type="pres">
      <dgm:prSet presAssocID="{2A3F182A-52DE-4A12-977E-798223789CB6}" presName="node" presStyleLbl="node1" presStyleIdx="0" presStyleCnt="9">
        <dgm:presLayoutVars>
          <dgm:bulletEnabled val="1"/>
        </dgm:presLayoutVars>
      </dgm:prSet>
      <dgm:spPr/>
    </dgm:pt>
    <dgm:pt modelId="{C881C915-5CB8-4F9A-9139-9A0709DA0392}" type="pres">
      <dgm:prSet presAssocID="{5B23882C-0CAD-4716-B0E5-4BC6375D3BAA}" presName="sibTrans" presStyleLbl="bgSibTrans2D1" presStyleIdx="0" presStyleCnt="8"/>
      <dgm:spPr/>
    </dgm:pt>
    <dgm:pt modelId="{335C5772-5BE8-4C9B-B3BB-A6899B8C5FF3}" type="pres">
      <dgm:prSet presAssocID="{60D59826-C447-4430-900F-7DD2DF83634E}" presName="compNode" presStyleCnt="0"/>
      <dgm:spPr/>
    </dgm:pt>
    <dgm:pt modelId="{32E74D84-A553-4D7F-BE19-85EAE1D943AC}" type="pres">
      <dgm:prSet presAssocID="{60D59826-C447-4430-900F-7DD2DF83634E}" presName="dummyConnPt" presStyleCnt="0"/>
      <dgm:spPr/>
    </dgm:pt>
    <dgm:pt modelId="{41402D7D-70D1-4160-BB13-60F968F6552A}" type="pres">
      <dgm:prSet presAssocID="{60D59826-C447-4430-900F-7DD2DF83634E}" presName="node" presStyleLbl="node1" presStyleIdx="1" presStyleCnt="9">
        <dgm:presLayoutVars>
          <dgm:bulletEnabled val="1"/>
        </dgm:presLayoutVars>
      </dgm:prSet>
      <dgm:spPr/>
    </dgm:pt>
    <dgm:pt modelId="{651EF875-F3CE-4CF5-8A86-4BF1A831A94D}" type="pres">
      <dgm:prSet presAssocID="{2BF1474A-6A89-4E46-89BD-CCD465CCBFD0}" presName="sibTrans" presStyleLbl="bgSibTrans2D1" presStyleIdx="1" presStyleCnt="8"/>
      <dgm:spPr/>
    </dgm:pt>
    <dgm:pt modelId="{596381B4-BFA8-4B66-82AB-04F5A47A3D69}" type="pres">
      <dgm:prSet presAssocID="{C86E5FBA-9919-41E3-B043-F8C8EBF0DA04}" presName="compNode" presStyleCnt="0"/>
      <dgm:spPr/>
    </dgm:pt>
    <dgm:pt modelId="{F2348771-51DE-455E-B6AE-F1E666AE2AA6}" type="pres">
      <dgm:prSet presAssocID="{C86E5FBA-9919-41E3-B043-F8C8EBF0DA04}" presName="dummyConnPt" presStyleCnt="0"/>
      <dgm:spPr/>
    </dgm:pt>
    <dgm:pt modelId="{B8A819D2-9B3F-42EC-9AE5-282F64E0BC60}" type="pres">
      <dgm:prSet presAssocID="{C86E5FBA-9919-41E3-B043-F8C8EBF0DA04}" presName="node" presStyleLbl="node1" presStyleIdx="2" presStyleCnt="9">
        <dgm:presLayoutVars>
          <dgm:bulletEnabled val="1"/>
        </dgm:presLayoutVars>
      </dgm:prSet>
      <dgm:spPr/>
    </dgm:pt>
    <dgm:pt modelId="{32C6F946-95CB-47F8-87AF-44ED8296F4A9}" type="pres">
      <dgm:prSet presAssocID="{4D4C379D-CD09-4F10-BEB5-23CC36559A35}" presName="sibTrans" presStyleLbl="bgSibTrans2D1" presStyleIdx="2" presStyleCnt="8"/>
      <dgm:spPr/>
    </dgm:pt>
    <dgm:pt modelId="{6E73E94E-53B2-487E-962F-35774C7D327A}" type="pres">
      <dgm:prSet presAssocID="{9C951F28-DAF7-4ECD-A535-75DCBBC6C1F6}" presName="compNode" presStyleCnt="0"/>
      <dgm:spPr/>
    </dgm:pt>
    <dgm:pt modelId="{C206DA58-343E-43CF-96D1-C3A0E321FED5}" type="pres">
      <dgm:prSet presAssocID="{9C951F28-DAF7-4ECD-A535-75DCBBC6C1F6}" presName="dummyConnPt" presStyleCnt="0"/>
      <dgm:spPr/>
    </dgm:pt>
    <dgm:pt modelId="{C970032A-E89F-4959-B49B-4F3833AC9619}" type="pres">
      <dgm:prSet presAssocID="{9C951F28-DAF7-4ECD-A535-75DCBBC6C1F6}" presName="node" presStyleLbl="node1" presStyleIdx="3" presStyleCnt="9">
        <dgm:presLayoutVars>
          <dgm:bulletEnabled val="1"/>
        </dgm:presLayoutVars>
      </dgm:prSet>
      <dgm:spPr/>
    </dgm:pt>
    <dgm:pt modelId="{2331E3E9-2A5E-4E4F-BA3A-CD7BDF56A68D}" type="pres">
      <dgm:prSet presAssocID="{72006F3B-B5E5-4460-862A-F459E5C02EF8}" presName="sibTrans" presStyleLbl="bgSibTrans2D1" presStyleIdx="3" presStyleCnt="8"/>
      <dgm:spPr/>
    </dgm:pt>
    <dgm:pt modelId="{949DC20E-B6B6-4A2D-988F-E36F2F01726D}" type="pres">
      <dgm:prSet presAssocID="{6507DE31-38AA-4746-96C2-68AF3985E0A9}" presName="compNode" presStyleCnt="0"/>
      <dgm:spPr/>
    </dgm:pt>
    <dgm:pt modelId="{F6D8B8DC-3ACC-4619-BDAC-F5C83FB4BB0A}" type="pres">
      <dgm:prSet presAssocID="{6507DE31-38AA-4746-96C2-68AF3985E0A9}" presName="dummyConnPt" presStyleCnt="0"/>
      <dgm:spPr/>
    </dgm:pt>
    <dgm:pt modelId="{336F8E04-7C79-4484-B1C2-D8B636925291}" type="pres">
      <dgm:prSet presAssocID="{6507DE31-38AA-4746-96C2-68AF3985E0A9}" presName="node" presStyleLbl="node1" presStyleIdx="4" presStyleCnt="9">
        <dgm:presLayoutVars>
          <dgm:bulletEnabled val="1"/>
        </dgm:presLayoutVars>
      </dgm:prSet>
      <dgm:spPr/>
    </dgm:pt>
    <dgm:pt modelId="{2A8EAD04-2EFC-4FAD-AFDD-574D50C4CF4B}" type="pres">
      <dgm:prSet presAssocID="{FE594A96-BC80-4B00-B46E-A23A74E97F32}" presName="sibTrans" presStyleLbl="bgSibTrans2D1" presStyleIdx="4" presStyleCnt="8"/>
      <dgm:spPr/>
    </dgm:pt>
    <dgm:pt modelId="{96440D28-B862-4D74-B565-E690398CA1EF}" type="pres">
      <dgm:prSet presAssocID="{EB11B37E-55B3-442B-86CB-64BD1F8A260C}" presName="compNode" presStyleCnt="0"/>
      <dgm:spPr/>
    </dgm:pt>
    <dgm:pt modelId="{C1F11A50-DCD9-4AF1-91D2-2A222102BEDE}" type="pres">
      <dgm:prSet presAssocID="{EB11B37E-55B3-442B-86CB-64BD1F8A260C}" presName="dummyConnPt" presStyleCnt="0"/>
      <dgm:spPr/>
    </dgm:pt>
    <dgm:pt modelId="{9A7D0446-4ADD-4E9A-8763-BA1465020BFA}" type="pres">
      <dgm:prSet presAssocID="{EB11B37E-55B3-442B-86CB-64BD1F8A260C}" presName="node" presStyleLbl="node1" presStyleIdx="5" presStyleCnt="9">
        <dgm:presLayoutVars>
          <dgm:bulletEnabled val="1"/>
        </dgm:presLayoutVars>
      </dgm:prSet>
      <dgm:spPr/>
    </dgm:pt>
    <dgm:pt modelId="{50455C70-F502-4408-AC8F-B54ABAA3D03B}" type="pres">
      <dgm:prSet presAssocID="{AED1B322-3CA1-40D7-9EFF-7C1EEBB10AA8}" presName="sibTrans" presStyleLbl="bgSibTrans2D1" presStyleIdx="5" presStyleCnt="8"/>
      <dgm:spPr/>
    </dgm:pt>
    <dgm:pt modelId="{C0851069-B430-4CE9-B0AA-8499225D7D7D}" type="pres">
      <dgm:prSet presAssocID="{58AFF600-2DDA-48F8-9F04-8662A849FB70}" presName="compNode" presStyleCnt="0"/>
      <dgm:spPr/>
    </dgm:pt>
    <dgm:pt modelId="{02021368-9BAB-49BF-8053-86F44C2A4023}" type="pres">
      <dgm:prSet presAssocID="{58AFF600-2DDA-48F8-9F04-8662A849FB70}" presName="dummyConnPt" presStyleCnt="0"/>
      <dgm:spPr/>
    </dgm:pt>
    <dgm:pt modelId="{08554ECE-6119-47C5-80B3-804884F0BCE2}" type="pres">
      <dgm:prSet presAssocID="{58AFF600-2DDA-48F8-9F04-8662A849FB70}" presName="node" presStyleLbl="node1" presStyleIdx="6" presStyleCnt="9">
        <dgm:presLayoutVars>
          <dgm:bulletEnabled val="1"/>
        </dgm:presLayoutVars>
      </dgm:prSet>
      <dgm:spPr/>
    </dgm:pt>
    <dgm:pt modelId="{968DCB12-8BAA-48BD-AF81-F15AF42931FC}" type="pres">
      <dgm:prSet presAssocID="{959D6CCF-B8B8-4228-B80C-EB9EBE3856BE}" presName="sibTrans" presStyleLbl="bgSibTrans2D1" presStyleIdx="6" presStyleCnt="8"/>
      <dgm:spPr/>
    </dgm:pt>
    <dgm:pt modelId="{29DD01CF-8BC9-425B-BC8D-D898EF08C57E}" type="pres">
      <dgm:prSet presAssocID="{A7C5E4A1-4DFB-4B92-8026-1DA0A3835799}" presName="compNode" presStyleCnt="0"/>
      <dgm:spPr/>
    </dgm:pt>
    <dgm:pt modelId="{8B3F7724-FCCE-4214-8857-C4B681634751}" type="pres">
      <dgm:prSet presAssocID="{A7C5E4A1-4DFB-4B92-8026-1DA0A3835799}" presName="dummyConnPt" presStyleCnt="0"/>
      <dgm:spPr/>
    </dgm:pt>
    <dgm:pt modelId="{24CC343E-C37F-4EE2-B561-C955E857B4D1}" type="pres">
      <dgm:prSet presAssocID="{A7C5E4A1-4DFB-4B92-8026-1DA0A3835799}" presName="node" presStyleLbl="node1" presStyleIdx="7" presStyleCnt="9">
        <dgm:presLayoutVars>
          <dgm:bulletEnabled val="1"/>
        </dgm:presLayoutVars>
      </dgm:prSet>
      <dgm:spPr/>
    </dgm:pt>
    <dgm:pt modelId="{34EE971D-9FC8-4AD1-BF46-987CF0FC88F7}" type="pres">
      <dgm:prSet presAssocID="{417BF124-6167-451E-AC44-0B74EFEDB3A9}" presName="sibTrans" presStyleLbl="bgSibTrans2D1" presStyleIdx="7" presStyleCnt="8"/>
      <dgm:spPr/>
    </dgm:pt>
    <dgm:pt modelId="{15F0C6F0-2D4F-447E-A0F4-2554BAFD1A9E}" type="pres">
      <dgm:prSet presAssocID="{10542D58-790C-40E7-97B9-AACB3DEFED21}" presName="compNode" presStyleCnt="0"/>
      <dgm:spPr/>
    </dgm:pt>
    <dgm:pt modelId="{18B4EAAB-E934-4A66-8C89-E6B720C332C1}" type="pres">
      <dgm:prSet presAssocID="{10542D58-790C-40E7-97B9-AACB3DEFED21}" presName="dummyConnPt" presStyleCnt="0"/>
      <dgm:spPr/>
    </dgm:pt>
    <dgm:pt modelId="{5756D091-F285-40B8-80F3-A3C38592F4CC}" type="pres">
      <dgm:prSet presAssocID="{10542D58-790C-40E7-97B9-AACB3DEFED21}" presName="node" presStyleLbl="node1" presStyleIdx="8" presStyleCnt="9">
        <dgm:presLayoutVars>
          <dgm:bulletEnabled val="1"/>
        </dgm:presLayoutVars>
      </dgm:prSet>
      <dgm:spPr/>
    </dgm:pt>
  </dgm:ptLst>
  <dgm:cxnLst>
    <dgm:cxn modelId="{EB90F503-4351-4348-8777-3DCE5AE84CC5}" type="presOf" srcId="{FE594A96-BC80-4B00-B46E-A23A74E97F32}" destId="{2A8EAD04-2EFC-4FAD-AFDD-574D50C4CF4B}" srcOrd="0" destOrd="0" presId="urn:microsoft.com/office/officeart/2005/8/layout/bProcess4"/>
    <dgm:cxn modelId="{7BE50919-F915-43DB-9A32-A1282A417514}" type="presOf" srcId="{E91D8799-0234-4462-980A-AD7865CB9834}" destId="{05EAEBEE-201B-4740-8335-481717F46A62}" srcOrd="0" destOrd="0" presId="urn:microsoft.com/office/officeart/2005/8/layout/bProcess4"/>
    <dgm:cxn modelId="{03AB361B-DC63-4594-8D8F-9EAB32ABE8B9}" type="presOf" srcId="{10542D58-790C-40E7-97B9-AACB3DEFED21}" destId="{5756D091-F285-40B8-80F3-A3C38592F4CC}" srcOrd="0" destOrd="0" presId="urn:microsoft.com/office/officeart/2005/8/layout/bProcess4"/>
    <dgm:cxn modelId="{A713A136-280D-4973-8927-5CDC5CA285D7}" srcId="{E91D8799-0234-4462-980A-AD7865CB9834}" destId="{10542D58-790C-40E7-97B9-AACB3DEFED21}" srcOrd="8" destOrd="0" parTransId="{20E861B9-3791-48B8-8D6D-47FAC78A42C3}" sibTransId="{896DCFE9-8107-4325-A350-06EDF65DD0EB}"/>
    <dgm:cxn modelId="{5AFA7B39-0B77-4E31-AFBC-B98384A8EEDB}" type="presOf" srcId="{AED1B322-3CA1-40D7-9EFF-7C1EEBB10AA8}" destId="{50455C70-F502-4408-AC8F-B54ABAA3D03B}" srcOrd="0" destOrd="0" presId="urn:microsoft.com/office/officeart/2005/8/layout/bProcess4"/>
    <dgm:cxn modelId="{22D24B61-268B-4FF7-9035-69A3B49BFA42}" srcId="{E91D8799-0234-4462-980A-AD7865CB9834}" destId="{C86E5FBA-9919-41E3-B043-F8C8EBF0DA04}" srcOrd="2" destOrd="0" parTransId="{90131A2A-AB64-4A8D-BCDD-E48E6284FEA7}" sibTransId="{4D4C379D-CD09-4F10-BEB5-23CC36559A35}"/>
    <dgm:cxn modelId="{D0DD0642-7467-47ED-8726-F476A4FAB1E4}" srcId="{E91D8799-0234-4462-980A-AD7865CB9834}" destId="{A7C5E4A1-4DFB-4B92-8026-1DA0A3835799}" srcOrd="7" destOrd="0" parTransId="{40DEC65F-46D7-46B8-9EEC-DDCBD8FA5C57}" sibTransId="{417BF124-6167-451E-AC44-0B74EFEDB3A9}"/>
    <dgm:cxn modelId="{4ED4126A-5028-4C10-A957-EA30DBB12984}" type="presOf" srcId="{2A3F182A-52DE-4A12-977E-798223789CB6}" destId="{4F7FDABD-6D3E-42C0-BCDE-F1BC66CF2CF2}" srcOrd="0" destOrd="0" presId="urn:microsoft.com/office/officeart/2005/8/layout/bProcess4"/>
    <dgm:cxn modelId="{66FAD84A-C55D-4D14-AB03-2433212364D6}" srcId="{E91D8799-0234-4462-980A-AD7865CB9834}" destId="{9C951F28-DAF7-4ECD-A535-75DCBBC6C1F6}" srcOrd="3" destOrd="0" parTransId="{63E5DEF5-C253-47A5-B30B-3EC7BAA31723}" sibTransId="{72006F3B-B5E5-4460-862A-F459E5C02EF8}"/>
    <dgm:cxn modelId="{2F935F6E-F7E1-479F-9A12-803CA27F0595}" type="presOf" srcId="{959D6CCF-B8B8-4228-B80C-EB9EBE3856BE}" destId="{968DCB12-8BAA-48BD-AF81-F15AF42931FC}" srcOrd="0" destOrd="0" presId="urn:microsoft.com/office/officeart/2005/8/layout/bProcess4"/>
    <dgm:cxn modelId="{24832451-BCA3-4B96-AFF0-C581F12BBB6B}" type="presOf" srcId="{C86E5FBA-9919-41E3-B043-F8C8EBF0DA04}" destId="{B8A819D2-9B3F-42EC-9AE5-282F64E0BC60}" srcOrd="0" destOrd="0" presId="urn:microsoft.com/office/officeart/2005/8/layout/bProcess4"/>
    <dgm:cxn modelId="{A38EF678-C90B-4977-B860-249FA2EF6FEC}" type="presOf" srcId="{9C951F28-DAF7-4ECD-A535-75DCBBC6C1F6}" destId="{C970032A-E89F-4959-B49B-4F3833AC9619}" srcOrd="0" destOrd="0" presId="urn:microsoft.com/office/officeart/2005/8/layout/bProcess4"/>
    <dgm:cxn modelId="{15BE5483-1B44-44BD-8EF2-50EBB0099B6A}" type="presOf" srcId="{6507DE31-38AA-4746-96C2-68AF3985E0A9}" destId="{336F8E04-7C79-4484-B1C2-D8B636925291}" srcOrd="0" destOrd="0" presId="urn:microsoft.com/office/officeart/2005/8/layout/bProcess4"/>
    <dgm:cxn modelId="{CC129490-5A6E-4417-A4FF-C0943C052153}" type="presOf" srcId="{4D4C379D-CD09-4F10-BEB5-23CC36559A35}" destId="{32C6F946-95CB-47F8-87AF-44ED8296F4A9}" srcOrd="0" destOrd="0" presId="urn:microsoft.com/office/officeart/2005/8/layout/bProcess4"/>
    <dgm:cxn modelId="{2A35499C-6AF5-45F8-9933-72F9B1D1865F}" type="presOf" srcId="{A7C5E4A1-4DFB-4B92-8026-1DA0A3835799}" destId="{24CC343E-C37F-4EE2-B561-C955E857B4D1}" srcOrd="0" destOrd="0" presId="urn:microsoft.com/office/officeart/2005/8/layout/bProcess4"/>
    <dgm:cxn modelId="{30DE69A2-AAB6-4ECB-9BD3-2C50971C9CA5}" type="presOf" srcId="{60D59826-C447-4430-900F-7DD2DF83634E}" destId="{41402D7D-70D1-4160-BB13-60F968F6552A}" srcOrd="0" destOrd="0" presId="urn:microsoft.com/office/officeart/2005/8/layout/bProcess4"/>
    <dgm:cxn modelId="{71ECB0A6-3994-4BA2-ACE2-08BC1841903D}" srcId="{E91D8799-0234-4462-980A-AD7865CB9834}" destId="{EB11B37E-55B3-442B-86CB-64BD1F8A260C}" srcOrd="5" destOrd="0" parTransId="{68A9770C-FAD0-498B-BB6D-C960D3AFF894}" sibTransId="{AED1B322-3CA1-40D7-9EFF-7C1EEBB10AA8}"/>
    <dgm:cxn modelId="{A068B0D5-B441-4A43-ADE2-3FCC0689710F}" srcId="{E91D8799-0234-4462-980A-AD7865CB9834}" destId="{60D59826-C447-4430-900F-7DD2DF83634E}" srcOrd="1" destOrd="0" parTransId="{5C961ACB-DA7D-47E9-8796-C6A2FF9E94ED}" sibTransId="{2BF1474A-6A89-4E46-89BD-CCD465CCBFD0}"/>
    <dgm:cxn modelId="{0438A6D6-D29C-4AFF-BA3A-39D0E8D213CB}" type="presOf" srcId="{5B23882C-0CAD-4716-B0E5-4BC6375D3BAA}" destId="{C881C915-5CB8-4F9A-9139-9A0709DA0392}" srcOrd="0" destOrd="0" presId="urn:microsoft.com/office/officeart/2005/8/layout/bProcess4"/>
    <dgm:cxn modelId="{8DECEBDB-FA2F-4240-B630-F6480DE7EBAD}" type="presOf" srcId="{2BF1474A-6A89-4E46-89BD-CCD465CCBFD0}" destId="{651EF875-F3CE-4CF5-8A86-4BF1A831A94D}" srcOrd="0" destOrd="0" presId="urn:microsoft.com/office/officeart/2005/8/layout/bProcess4"/>
    <dgm:cxn modelId="{EF774ADC-07A8-49F1-9AE7-C6706701EE39}" srcId="{E91D8799-0234-4462-980A-AD7865CB9834}" destId="{6507DE31-38AA-4746-96C2-68AF3985E0A9}" srcOrd="4" destOrd="0" parTransId="{5166D7C0-9773-4B5F-941F-8AEF2C1BC25F}" sibTransId="{FE594A96-BC80-4B00-B46E-A23A74E97F32}"/>
    <dgm:cxn modelId="{9A3C19E2-8CE5-4A23-AEA2-4064EF5A67F7}" type="presOf" srcId="{72006F3B-B5E5-4460-862A-F459E5C02EF8}" destId="{2331E3E9-2A5E-4E4F-BA3A-CD7BDF56A68D}" srcOrd="0" destOrd="0" presId="urn:microsoft.com/office/officeart/2005/8/layout/bProcess4"/>
    <dgm:cxn modelId="{9A323BE8-7A52-45F7-B14B-439E298382F0}" type="presOf" srcId="{EB11B37E-55B3-442B-86CB-64BD1F8A260C}" destId="{9A7D0446-4ADD-4E9A-8763-BA1465020BFA}" srcOrd="0" destOrd="0" presId="urn:microsoft.com/office/officeart/2005/8/layout/bProcess4"/>
    <dgm:cxn modelId="{37649EEB-7139-423A-BD40-734D71A38B08}" srcId="{E91D8799-0234-4462-980A-AD7865CB9834}" destId="{2A3F182A-52DE-4A12-977E-798223789CB6}" srcOrd="0" destOrd="0" parTransId="{028CCEAA-5FB9-4417-96E2-84CAA9016F4B}" sibTransId="{5B23882C-0CAD-4716-B0E5-4BC6375D3BAA}"/>
    <dgm:cxn modelId="{FB2B9AF4-12C4-40E9-BBC8-EF87E493FDB2}" type="presOf" srcId="{417BF124-6167-451E-AC44-0B74EFEDB3A9}" destId="{34EE971D-9FC8-4AD1-BF46-987CF0FC88F7}" srcOrd="0" destOrd="0" presId="urn:microsoft.com/office/officeart/2005/8/layout/bProcess4"/>
    <dgm:cxn modelId="{DBECA2FA-25DC-4FC6-BE67-952764E60C42}" type="presOf" srcId="{58AFF600-2DDA-48F8-9F04-8662A849FB70}" destId="{08554ECE-6119-47C5-80B3-804884F0BCE2}" srcOrd="0" destOrd="0" presId="urn:microsoft.com/office/officeart/2005/8/layout/bProcess4"/>
    <dgm:cxn modelId="{A47BFAFF-9903-419D-9CC2-37922D1C45C9}" srcId="{E91D8799-0234-4462-980A-AD7865CB9834}" destId="{58AFF600-2DDA-48F8-9F04-8662A849FB70}" srcOrd="6" destOrd="0" parTransId="{B7484E0B-4D37-4744-A125-091D7214BE89}" sibTransId="{959D6CCF-B8B8-4228-B80C-EB9EBE3856BE}"/>
    <dgm:cxn modelId="{4F884F02-7225-4F19-B817-0DE7F5C4EFAE}" type="presParOf" srcId="{05EAEBEE-201B-4740-8335-481717F46A62}" destId="{1408E030-238C-4A89-BBD2-E0205023D358}" srcOrd="0" destOrd="0" presId="urn:microsoft.com/office/officeart/2005/8/layout/bProcess4"/>
    <dgm:cxn modelId="{72E41FDF-B20B-401B-8AC4-F83CDC497D09}" type="presParOf" srcId="{1408E030-238C-4A89-BBD2-E0205023D358}" destId="{252158EF-606F-4D86-9DE3-8EE10A68ECD8}" srcOrd="0" destOrd="0" presId="urn:microsoft.com/office/officeart/2005/8/layout/bProcess4"/>
    <dgm:cxn modelId="{83311230-2F55-4AE2-A6E6-00DE2DF69D11}" type="presParOf" srcId="{1408E030-238C-4A89-BBD2-E0205023D358}" destId="{4F7FDABD-6D3E-42C0-BCDE-F1BC66CF2CF2}" srcOrd="1" destOrd="0" presId="urn:microsoft.com/office/officeart/2005/8/layout/bProcess4"/>
    <dgm:cxn modelId="{3D1610ED-345F-417C-ACC7-16FB990558F2}" type="presParOf" srcId="{05EAEBEE-201B-4740-8335-481717F46A62}" destId="{C881C915-5CB8-4F9A-9139-9A0709DA0392}" srcOrd="1" destOrd="0" presId="urn:microsoft.com/office/officeart/2005/8/layout/bProcess4"/>
    <dgm:cxn modelId="{44ED94ED-01F3-48D3-A202-0E138656C34D}" type="presParOf" srcId="{05EAEBEE-201B-4740-8335-481717F46A62}" destId="{335C5772-5BE8-4C9B-B3BB-A6899B8C5FF3}" srcOrd="2" destOrd="0" presId="urn:microsoft.com/office/officeart/2005/8/layout/bProcess4"/>
    <dgm:cxn modelId="{4BECA5E2-5414-4561-B3AC-A4CD4190E939}" type="presParOf" srcId="{335C5772-5BE8-4C9B-B3BB-A6899B8C5FF3}" destId="{32E74D84-A553-4D7F-BE19-85EAE1D943AC}" srcOrd="0" destOrd="0" presId="urn:microsoft.com/office/officeart/2005/8/layout/bProcess4"/>
    <dgm:cxn modelId="{C4E427F3-9574-4491-A17E-6628A83CA015}" type="presParOf" srcId="{335C5772-5BE8-4C9B-B3BB-A6899B8C5FF3}" destId="{41402D7D-70D1-4160-BB13-60F968F6552A}" srcOrd="1" destOrd="0" presId="urn:microsoft.com/office/officeart/2005/8/layout/bProcess4"/>
    <dgm:cxn modelId="{02DB6BC7-B78F-4616-927E-BA697C08D497}" type="presParOf" srcId="{05EAEBEE-201B-4740-8335-481717F46A62}" destId="{651EF875-F3CE-4CF5-8A86-4BF1A831A94D}" srcOrd="3" destOrd="0" presId="urn:microsoft.com/office/officeart/2005/8/layout/bProcess4"/>
    <dgm:cxn modelId="{92F7F676-7DB2-4CB8-9AE4-8307F8BAD134}" type="presParOf" srcId="{05EAEBEE-201B-4740-8335-481717F46A62}" destId="{596381B4-BFA8-4B66-82AB-04F5A47A3D69}" srcOrd="4" destOrd="0" presId="urn:microsoft.com/office/officeart/2005/8/layout/bProcess4"/>
    <dgm:cxn modelId="{8FDD2F6C-CD12-4284-A16A-9908A5D63F74}" type="presParOf" srcId="{596381B4-BFA8-4B66-82AB-04F5A47A3D69}" destId="{F2348771-51DE-455E-B6AE-F1E666AE2AA6}" srcOrd="0" destOrd="0" presId="urn:microsoft.com/office/officeart/2005/8/layout/bProcess4"/>
    <dgm:cxn modelId="{673C3D69-F102-4FDC-8CB6-AEAE96028394}" type="presParOf" srcId="{596381B4-BFA8-4B66-82AB-04F5A47A3D69}" destId="{B8A819D2-9B3F-42EC-9AE5-282F64E0BC60}" srcOrd="1" destOrd="0" presId="urn:microsoft.com/office/officeart/2005/8/layout/bProcess4"/>
    <dgm:cxn modelId="{95BCE5C5-EC3B-443B-8B95-C8586A6700E9}" type="presParOf" srcId="{05EAEBEE-201B-4740-8335-481717F46A62}" destId="{32C6F946-95CB-47F8-87AF-44ED8296F4A9}" srcOrd="5" destOrd="0" presId="urn:microsoft.com/office/officeart/2005/8/layout/bProcess4"/>
    <dgm:cxn modelId="{4C29CECA-7754-4DE3-9AC7-65667DFA45CE}" type="presParOf" srcId="{05EAEBEE-201B-4740-8335-481717F46A62}" destId="{6E73E94E-53B2-487E-962F-35774C7D327A}" srcOrd="6" destOrd="0" presId="urn:microsoft.com/office/officeart/2005/8/layout/bProcess4"/>
    <dgm:cxn modelId="{B935ADE2-C74C-457A-8938-4247A794A082}" type="presParOf" srcId="{6E73E94E-53B2-487E-962F-35774C7D327A}" destId="{C206DA58-343E-43CF-96D1-C3A0E321FED5}" srcOrd="0" destOrd="0" presId="urn:microsoft.com/office/officeart/2005/8/layout/bProcess4"/>
    <dgm:cxn modelId="{58582F3F-5035-4725-8A8C-747C28C7E4AD}" type="presParOf" srcId="{6E73E94E-53B2-487E-962F-35774C7D327A}" destId="{C970032A-E89F-4959-B49B-4F3833AC9619}" srcOrd="1" destOrd="0" presId="urn:microsoft.com/office/officeart/2005/8/layout/bProcess4"/>
    <dgm:cxn modelId="{15A09BAD-4760-46D7-9D38-AB8CAFED1AEB}" type="presParOf" srcId="{05EAEBEE-201B-4740-8335-481717F46A62}" destId="{2331E3E9-2A5E-4E4F-BA3A-CD7BDF56A68D}" srcOrd="7" destOrd="0" presId="urn:microsoft.com/office/officeart/2005/8/layout/bProcess4"/>
    <dgm:cxn modelId="{0F1089B8-6DD3-4308-9A70-64CBF08A83D7}" type="presParOf" srcId="{05EAEBEE-201B-4740-8335-481717F46A62}" destId="{949DC20E-B6B6-4A2D-988F-E36F2F01726D}" srcOrd="8" destOrd="0" presId="urn:microsoft.com/office/officeart/2005/8/layout/bProcess4"/>
    <dgm:cxn modelId="{C6C58865-DE01-4233-80B7-A13F264F9E1B}" type="presParOf" srcId="{949DC20E-B6B6-4A2D-988F-E36F2F01726D}" destId="{F6D8B8DC-3ACC-4619-BDAC-F5C83FB4BB0A}" srcOrd="0" destOrd="0" presId="urn:microsoft.com/office/officeart/2005/8/layout/bProcess4"/>
    <dgm:cxn modelId="{7C5F18B6-E7CE-4C59-8FC0-749C4E4DC77D}" type="presParOf" srcId="{949DC20E-B6B6-4A2D-988F-E36F2F01726D}" destId="{336F8E04-7C79-4484-B1C2-D8B636925291}" srcOrd="1" destOrd="0" presId="urn:microsoft.com/office/officeart/2005/8/layout/bProcess4"/>
    <dgm:cxn modelId="{0990E73A-CA7E-4473-9424-D337D731389F}" type="presParOf" srcId="{05EAEBEE-201B-4740-8335-481717F46A62}" destId="{2A8EAD04-2EFC-4FAD-AFDD-574D50C4CF4B}" srcOrd="9" destOrd="0" presId="urn:microsoft.com/office/officeart/2005/8/layout/bProcess4"/>
    <dgm:cxn modelId="{0F291387-A26B-401C-90E8-104D256C7DDB}" type="presParOf" srcId="{05EAEBEE-201B-4740-8335-481717F46A62}" destId="{96440D28-B862-4D74-B565-E690398CA1EF}" srcOrd="10" destOrd="0" presId="urn:microsoft.com/office/officeart/2005/8/layout/bProcess4"/>
    <dgm:cxn modelId="{E3688D78-FD8D-4F79-92A3-D810E3EF5604}" type="presParOf" srcId="{96440D28-B862-4D74-B565-E690398CA1EF}" destId="{C1F11A50-DCD9-4AF1-91D2-2A222102BEDE}" srcOrd="0" destOrd="0" presId="urn:microsoft.com/office/officeart/2005/8/layout/bProcess4"/>
    <dgm:cxn modelId="{B6A7C3DB-01F6-48CB-81EF-DB4008F4BCFA}" type="presParOf" srcId="{96440D28-B862-4D74-B565-E690398CA1EF}" destId="{9A7D0446-4ADD-4E9A-8763-BA1465020BFA}" srcOrd="1" destOrd="0" presId="urn:microsoft.com/office/officeart/2005/8/layout/bProcess4"/>
    <dgm:cxn modelId="{74A16386-8259-4BEB-B5A9-2947E7519347}" type="presParOf" srcId="{05EAEBEE-201B-4740-8335-481717F46A62}" destId="{50455C70-F502-4408-AC8F-B54ABAA3D03B}" srcOrd="11" destOrd="0" presId="urn:microsoft.com/office/officeart/2005/8/layout/bProcess4"/>
    <dgm:cxn modelId="{23AFF873-90C0-4272-8DBD-468CAC473898}" type="presParOf" srcId="{05EAEBEE-201B-4740-8335-481717F46A62}" destId="{C0851069-B430-4CE9-B0AA-8499225D7D7D}" srcOrd="12" destOrd="0" presId="urn:microsoft.com/office/officeart/2005/8/layout/bProcess4"/>
    <dgm:cxn modelId="{E6EEDD4E-56CF-4058-B8FA-F6E40BA6013D}" type="presParOf" srcId="{C0851069-B430-4CE9-B0AA-8499225D7D7D}" destId="{02021368-9BAB-49BF-8053-86F44C2A4023}" srcOrd="0" destOrd="0" presId="urn:microsoft.com/office/officeart/2005/8/layout/bProcess4"/>
    <dgm:cxn modelId="{EBB45EF1-9EAA-4F52-AB45-65EEC60BB7FF}" type="presParOf" srcId="{C0851069-B430-4CE9-B0AA-8499225D7D7D}" destId="{08554ECE-6119-47C5-80B3-804884F0BCE2}" srcOrd="1" destOrd="0" presId="urn:microsoft.com/office/officeart/2005/8/layout/bProcess4"/>
    <dgm:cxn modelId="{F209582C-5CE8-49C0-8D23-A1F3606ECC4F}" type="presParOf" srcId="{05EAEBEE-201B-4740-8335-481717F46A62}" destId="{968DCB12-8BAA-48BD-AF81-F15AF42931FC}" srcOrd="13" destOrd="0" presId="urn:microsoft.com/office/officeart/2005/8/layout/bProcess4"/>
    <dgm:cxn modelId="{A764F36F-E116-4A2C-BD2B-2B75407C62CD}" type="presParOf" srcId="{05EAEBEE-201B-4740-8335-481717F46A62}" destId="{29DD01CF-8BC9-425B-BC8D-D898EF08C57E}" srcOrd="14" destOrd="0" presId="urn:microsoft.com/office/officeart/2005/8/layout/bProcess4"/>
    <dgm:cxn modelId="{1ACFF4AF-18E7-4F55-9F2A-4632D1355480}" type="presParOf" srcId="{29DD01CF-8BC9-425B-BC8D-D898EF08C57E}" destId="{8B3F7724-FCCE-4214-8857-C4B681634751}" srcOrd="0" destOrd="0" presId="urn:microsoft.com/office/officeart/2005/8/layout/bProcess4"/>
    <dgm:cxn modelId="{839C8425-E395-490F-B194-47086DA8BDEC}" type="presParOf" srcId="{29DD01CF-8BC9-425B-BC8D-D898EF08C57E}" destId="{24CC343E-C37F-4EE2-B561-C955E857B4D1}" srcOrd="1" destOrd="0" presId="urn:microsoft.com/office/officeart/2005/8/layout/bProcess4"/>
    <dgm:cxn modelId="{43434F33-BB4D-4D2A-8096-CA49AB5C87F4}" type="presParOf" srcId="{05EAEBEE-201B-4740-8335-481717F46A62}" destId="{34EE971D-9FC8-4AD1-BF46-987CF0FC88F7}" srcOrd="15" destOrd="0" presId="urn:microsoft.com/office/officeart/2005/8/layout/bProcess4"/>
    <dgm:cxn modelId="{F281165F-39C9-4A01-9425-36F7523E2C04}" type="presParOf" srcId="{05EAEBEE-201B-4740-8335-481717F46A62}" destId="{15F0C6F0-2D4F-447E-A0F4-2554BAFD1A9E}" srcOrd="16" destOrd="0" presId="urn:microsoft.com/office/officeart/2005/8/layout/bProcess4"/>
    <dgm:cxn modelId="{4DD2EF9B-EE39-41D7-895D-23E0B5F0EF2B}" type="presParOf" srcId="{15F0C6F0-2D4F-447E-A0F4-2554BAFD1A9E}" destId="{18B4EAAB-E934-4A66-8C89-E6B720C332C1}" srcOrd="0" destOrd="0" presId="urn:microsoft.com/office/officeart/2005/8/layout/bProcess4"/>
    <dgm:cxn modelId="{3AB0A3A3-4321-456B-ACEC-0C5E79CA0BD7}" type="presParOf" srcId="{15F0C6F0-2D4F-447E-A0F4-2554BAFD1A9E}" destId="{5756D091-F285-40B8-80F3-A3C38592F4C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D1442D6-6724-44D5-AAF0-8E78BC41102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0FEC50B-D63C-4D32-AB4C-23F450A55FD8}">
      <dgm:prSet/>
      <dgm:spPr/>
      <dgm:t>
        <a:bodyPr/>
        <a:lstStyle/>
        <a:p>
          <a:r>
            <a:rPr lang="en-US" dirty="0"/>
            <a:t>The scheduler determines which thread is allowed to execute at any point in time(current thread)</a:t>
          </a:r>
        </a:p>
      </dgm:t>
    </dgm:pt>
    <dgm:pt modelId="{C8046433-CBE1-4987-BEF5-D3961578B4EF}" type="parTrans" cxnId="{9AF8B5BF-C815-4540-A99B-ACBB6F9C79B1}">
      <dgm:prSet/>
      <dgm:spPr/>
      <dgm:t>
        <a:bodyPr/>
        <a:lstStyle/>
        <a:p>
          <a:endParaRPr lang="en-US"/>
        </a:p>
      </dgm:t>
    </dgm:pt>
    <dgm:pt modelId="{B05F2021-F550-43D5-8FCC-C74381990368}" type="sibTrans" cxnId="{9AF8B5BF-C815-4540-A99B-ACBB6F9C79B1}">
      <dgm:prSet/>
      <dgm:spPr/>
      <dgm:t>
        <a:bodyPr/>
        <a:lstStyle/>
        <a:p>
          <a:endParaRPr lang="en-US"/>
        </a:p>
      </dgm:t>
    </dgm:pt>
    <dgm:pt modelId="{273C679C-6D1C-40EE-905A-89F64ED0ACB0}">
      <dgm:prSet/>
      <dgm:spPr/>
      <dgm:t>
        <a:bodyPr/>
        <a:lstStyle/>
        <a:p>
          <a:r>
            <a:rPr lang="en-US"/>
            <a:t>Whenever the scheduler changes the identity of the current thread, or when execution of the current thread is supplanted by an ISR</a:t>
          </a:r>
        </a:p>
      </dgm:t>
    </dgm:pt>
    <dgm:pt modelId="{7BC38EDE-B507-4067-8E0B-5CA41CBEBA39}" type="parTrans" cxnId="{657C71A3-8775-4C5D-A5F5-E2276849148C}">
      <dgm:prSet/>
      <dgm:spPr/>
      <dgm:t>
        <a:bodyPr/>
        <a:lstStyle/>
        <a:p>
          <a:endParaRPr lang="en-US"/>
        </a:p>
      </dgm:t>
    </dgm:pt>
    <dgm:pt modelId="{F645CB31-6B2E-4AA3-976E-B79A1B6CD84E}" type="sibTrans" cxnId="{657C71A3-8775-4C5D-A5F5-E2276849148C}">
      <dgm:prSet/>
      <dgm:spPr/>
      <dgm:t>
        <a:bodyPr/>
        <a:lstStyle/>
        <a:p>
          <a:endParaRPr lang="en-US"/>
        </a:p>
      </dgm:t>
    </dgm:pt>
    <dgm:pt modelId="{650A62D3-30E5-4F18-8989-2CFA37A95407}">
      <dgm:prSet/>
      <dgm:spPr/>
      <dgm:t>
        <a:bodyPr/>
        <a:lstStyle/>
        <a:p>
          <a:r>
            <a:rPr lang="en-US"/>
            <a:t>the kernel first saves the current thread’s CPU register values</a:t>
          </a:r>
        </a:p>
      </dgm:t>
    </dgm:pt>
    <dgm:pt modelId="{914F1258-540D-468A-9AEE-703D9B8F089D}" type="parTrans" cxnId="{309F94BC-C423-49CE-B47D-DB520DA155C5}">
      <dgm:prSet/>
      <dgm:spPr/>
      <dgm:t>
        <a:bodyPr/>
        <a:lstStyle/>
        <a:p>
          <a:endParaRPr lang="en-US"/>
        </a:p>
      </dgm:t>
    </dgm:pt>
    <dgm:pt modelId="{F271CCB1-4280-4B59-9C18-B1812F89E6EB}" type="sibTrans" cxnId="{309F94BC-C423-49CE-B47D-DB520DA155C5}">
      <dgm:prSet/>
      <dgm:spPr/>
      <dgm:t>
        <a:bodyPr/>
        <a:lstStyle/>
        <a:p>
          <a:endParaRPr lang="en-US"/>
        </a:p>
      </dgm:t>
    </dgm:pt>
    <dgm:pt modelId="{7E4780F8-5315-48D1-9C3B-A89E7AE362F6}">
      <dgm:prSet/>
      <dgm:spPr/>
      <dgm:t>
        <a:bodyPr/>
        <a:lstStyle/>
        <a:p>
          <a:r>
            <a:rPr lang="en-US"/>
            <a:t>These register values get restored when the thread later resumes execution</a:t>
          </a:r>
        </a:p>
      </dgm:t>
    </dgm:pt>
    <dgm:pt modelId="{8845588C-137E-4057-927D-72EC1C41EC38}" type="parTrans" cxnId="{8AB7A8D4-FC3D-4D17-81AD-27FE0DB3FC23}">
      <dgm:prSet/>
      <dgm:spPr/>
      <dgm:t>
        <a:bodyPr/>
        <a:lstStyle/>
        <a:p>
          <a:endParaRPr lang="en-US"/>
        </a:p>
      </dgm:t>
    </dgm:pt>
    <dgm:pt modelId="{5412F43E-826E-4A1F-9D0B-6199C4566A72}" type="sibTrans" cxnId="{8AB7A8D4-FC3D-4D17-81AD-27FE0DB3FC23}">
      <dgm:prSet/>
      <dgm:spPr/>
      <dgm:t>
        <a:bodyPr/>
        <a:lstStyle/>
        <a:p>
          <a:endParaRPr lang="en-US"/>
        </a:p>
      </dgm:t>
    </dgm:pt>
    <dgm:pt modelId="{C5122A89-C3B6-4FB7-A68A-BB73767ABD74}" type="pres">
      <dgm:prSet presAssocID="{0D1442D6-6724-44D5-AAF0-8E78BC411022}" presName="linear" presStyleCnt="0">
        <dgm:presLayoutVars>
          <dgm:animLvl val="lvl"/>
          <dgm:resizeHandles val="exact"/>
        </dgm:presLayoutVars>
      </dgm:prSet>
      <dgm:spPr/>
    </dgm:pt>
    <dgm:pt modelId="{9D239037-8A3A-4023-BB01-2C9DE4146743}" type="pres">
      <dgm:prSet presAssocID="{A0FEC50B-D63C-4D32-AB4C-23F450A55FD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3036F88-ABA0-4D14-B33B-C1CE7956F59C}" type="pres">
      <dgm:prSet presAssocID="{B05F2021-F550-43D5-8FCC-C74381990368}" presName="spacer" presStyleCnt="0"/>
      <dgm:spPr/>
    </dgm:pt>
    <dgm:pt modelId="{B75290B5-8AA7-458D-8EF6-27ACEA37B613}" type="pres">
      <dgm:prSet presAssocID="{273C679C-6D1C-40EE-905A-89F64ED0ACB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A60C3EC-9859-455D-92FE-4C4D3BE4E6D7}" type="pres">
      <dgm:prSet presAssocID="{F645CB31-6B2E-4AA3-976E-B79A1B6CD84E}" presName="spacer" presStyleCnt="0"/>
      <dgm:spPr/>
    </dgm:pt>
    <dgm:pt modelId="{E768CC1E-8AB3-454B-91C4-55F356C82507}" type="pres">
      <dgm:prSet presAssocID="{650A62D3-30E5-4F18-8989-2CFA37A9540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C56E2F0-6100-4998-99DC-ABB191EF9528}" type="pres">
      <dgm:prSet presAssocID="{F271CCB1-4280-4B59-9C18-B1812F89E6EB}" presName="spacer" presStyleCnt="0"/>
      <dgm:spPr/>
    </dgm:pt>
    <dgm:pt modelId="{EE87E9C8-A3F1-4BDA-9F1D-D04A31AC9257}" type="pres">
      <dgm:prSet presAssocID="{7E4780F8-5315-48D1-9C3B-A89E7AE362F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F53D605-4903-4E93-B573-3ACF286FD463}" type="presOf" srcId="{A0FEC50B-D63C-4D32-AB4C-23F450A55FD8}" destId="{9D239037-8A3A-4023-BB01-2C9DE4146743}" srcOrd="0" destOrd="0" presId="urn:microsoft.com/office/officeart/2005/8/layout/vList2"/>
    <dgm:cxn modelId="{FDBE1408-E574-491E-9FCC-884AAC5F0212}" type="presOf" srcId="{273C679C-6D1C-40EE-905A-89F64ED0ACB0}" destId="{B75290B5-8AA7-458D-8EF6-27ACEA37B613}" srcOrd="0" destOrd="0" presId="urn:microsoft.com/office/officeart/2005/8/layout/vList2"/>
    <dgm:cxn modelId="{4ABE0272-C811-4D4E-A0D1-CE1087B17E28}" type="presOf" srcId="{650A62D3-30E5-4F18-8989-2CFA37A95407}" destId="{E768CC1E-8AB3-454B-91C4-55F356C82507}" srcOrd="0" destOrd="0" presId="urn:microsoft.com/office/officeart/2005/8/layout/vList2"/>
    <dgm:cxn modelId="{798BFE8A-7181-4322-9F8F-79B25E3B476D}" type="presOf" srcId="{7E4780F8-5315-48D1-9C3B-A89E7AE362F6}" destId="{EE87E9C8-A3F1-4BDA-9F1D-D04A31AC9257}" srcOrd="0" destOrd="0" presId="urn:microsoft.com/office/officeart/2005/8/layout/vList2"/>
    <dgm:cxn modelId="{657C71A3-8775-4C5D-A5F5-E2276849148C}" srcId="{0D1442D6-6724-44D5-AAF0-8E78BC411022}" destId="{273C679C-6D1C-40EE-905A-89F64ED0ACB0}" srcOrd="1" destOrd="0" parTransId="{7BC38EDE-B507-4067-8E0B-5CA41CBEBA39}" sibTransId="{F645CB31-6B2E-4AA3-976E-B79A1B6CD84E}"/>
    <dgm:cxn modelId="{309F94BC-C423-49CE-B47D-DB520DA155C5}" srcId="{0D1442D6-6724-44D5-AAF0-8E78BC411022}" destId="{650A62D3-30E5-4F18-8989-2CFA37A95407}" srcOrd="2" destOrd="0" parTransId="{914F1258-540D-468A-9AEE-703D9B8F089D}" sibTransId="{F271CCB1-4280-4B59-9C18-B1812F89E6EB}"/>
    <dgm:cxn modelId="{9AF8B5BF-C815-4540-A99B-ACBB6F9C79B1}" srcId="{0D1442D6-6724-44D5-AAF0-8E78BC411022}" destId="{A0FEC50B-D63C-4D32-AB4C-23F450A55FD8}" srcOrd="0" destOrd="0" parTransId="{C8046433-CBE1-4987-BEF5-D3961578B4EF}" sibTransId="{B05F2021-F550-43D5-8FCC-C74381990368}"/>
    <dgm:cxn modelId="{8AB7A8D4-FC3D-4D17-81AD-27FE0DB3FC23}" srcId="{0D1442D6-6724-44D5-AAF0-8E78BC411022}" destId="{7E4780F8-5315-48D1-9C3B-A89E7AE362F6}" srcOrd="3" destOrd="0" parTransId="{8845588C-137E-4057-927D-72EC1C41EC38}" sibTransId="{5412F43E-826E-4A1F-9D0B-6199C4566A72}"/>
    <dgm:cxn modelId="{E0F898DE-3DF3-428C-98CC-7AE9BE981F20}" type="presOf" srcId="{0D1442D6-6724-44D5-AAF0-8E78BC411022}" destId="{C5122A89-C3B6-4FB7-A68A-BB73767ABD74}" srcOrd="0" destOrd="0" presId="urn:microsoft.com/office/officeart/2005/8/layout/vList2"/>
    <dgm:cxn modelId="{A3734D81-A46F-4947-99AD-F6807AC210B9}" type="presParOf" srcId="{C5122A89-C3B6-4FB7-A68A-BB73767ABD74}" destId="{9D239037-8A3A-4023-BB01-2C9DE4146743}" srcOrd="0" destOrd="0" presId="urn:microsoft.com/office/officeart/2005/8/layout/vList2"/>
    <dgm:cxn modelId="{CFA8EDD5-BB0B-44AB-9C74-0A39CEA841A2}" type="presParOf" srcId="{C5122A89-C3B6-4FB7-A68A-BB73767ABD74}" destId="{93036F88-ABA0-4D14-B33B-C1CE7956F59C}" srcOrd="1" destOrd="0" presId="urn:microsoft.com/office/officeart/2005/8/layout/vList2"/>
    <dgm:cxn modelId="{DBAEBA41-5C6B-463B-886C-3F91335B808B}" type="presParOf" srcId="{C5122A89-C3B6-4FB7-A68A-BB73767ABD74}" destId="{B75290B5-8AA7-458D-8EF6-27ACEA37B613}" srcOrd="2" destOrd="0" presId="urn:microsoft.com/office/officeart/2005/8/layout/vList2"/>
    <dgm:cxn modelId="{139864A6-3AB0-4CAD-A34F-6B6F46DA8F4C}" type="presParOf" srcId="{C5122A89-C3B6-4FB7-A68A-BB73767ABD74}" destId="{FA60C3EC-9859-455D-92FE-4C4D3BE4E6D7}" srcOrd="3" destOrd="0" presId="urn:microsoft.com/office/officeart/2005/8/layout/vList2"/>
    <dgm:cxn modelId="{A114FCC0-190B-48D9-A267-BB78CECC513D}" type="presParOf" srcId="{C5122A89-C3B6-4FB7-A68A-BB73767ABD74}" destId="{E768CC1E-8AB3-454B-91C4-55F356C82507}" srcOrd="4" destOrd="0" presId="urn:microsoft.com/office/officeart/2005/8/layout/vList2"/>
    <dgm:cxn modelId="{0F8C9B5E-ED02-4F33-8F6E-EF0FBB2DA47B}" type="presParOf" srcId="{C5122A89-C3B6-4FB7-A68A-BB73767ABD74}" destId="{3C56E2F0-6100-4998-99DC-ABB191EF9528}" srcOrd="5" destOrd="0" presId="urn:microsoft.com/office/officeart/2005/8/layout/vList2"/>
    <dgm:cxn modelId="{BF62C120-6CC2-48D0-BDF8-7F4585DDD636}" type="presParOf" srcId="{C5122A89-C3B6-4FB7-A68A-BB73767ABD74}" destId="{EE87E9C8-A3F1-4BDA-9F1D-D04A31AC925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36833EB-B55A-4BC3-80E1-B0F861879DD6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C883BF-9E05-45EF-85C0-AAF3DBAC2D03}">
      <dgm:prSet custT="1"/>
      <dgm:spPr/>
      <dgm:t>
        <a:bodyPr/>
        <a:lstStyle/>
        <a:p>
          <a:r>
            <a:rPr lang="en-US" sz="1800" dirty="0"/>
            <a:t>The kernel’s scheduler selects the highest priority ready thread to be the current thread</a:t>
          </a:r>
        </a:p>
      </dgm:t>
    </dgm:pt>
    <dgm:pt modelId="{37D55D7A-13C9-4308-9D61-49662F133062}" type="parTrans" cxnId="{2D1795F4-F344-4940-940C-C1D6A88E3820}">
      <dgm:prSet/>
      <dgm:spPr/>
      <dgm:t>
        <a:bodyPr/>
        <a:lstStyle/>
        <a:p>
          <a:endParaRPr lang="en-US"/>
        </a:p>
      </dgm:t>
    </dgm:pt>
    <dgm:pt modelId="{1E0F8E0E-CEE1-45F3-8ECB-3CFC8D502917}" type="sibTrans" cxnId="{2D1795F4-F344-4940-940C-C1D6A88E3820}">
      <dgm:prSet/>
      <dgm:spPr/>
      <dgm:t>
        <a:bodyPr/>
        <a:lstStyle/>
        <a:p>
          <a:endParaRPr lang="en-US"/>
        </a:p>
      </dgm:t>
    </dgm:pt>
    <dgm:pt modelId="{33A6AD2E-B9A1-40A9-AF6E-9DA181BCFD5A}">
      <dgm:prSet custT="1"/>
      <dgm:spPr/>
      <dgm:t>
        <a:bodyPr/>
        <a:lstStyle/>
        <a:p>
          <a:r>
            <a:rPr lang="en-US" sz="1600" dirty="0"/>
            <a:t>When multiple ready threads of the same priority exist, the scheduler chooses the one that has been waiting longest</a:t>
          </a:r>
        </a:p>
      </dgm:t>
    </dgm:pt>
    <dgm:pt modelId="{173A44DB-AA95-4F61-B9B1-03D8943C08E1}" type="parTrans" cxnId="{273C4934-B15C-4B63-88C3-DF4A7412E49D}">
      <dgm:prSet/>
      <dgm:spPr/>
      <dgm:t>
        <a:bodyPr/>
        <a:lstStyle/>
        <a:p>
          <a:endParaRPr lang="en-US"/>
        </a:p>
      </dgm:t>
    </dgm:pt>
    <dgm:pt modelId="{897A86A0-DF98-4F02-A3C0-CA668B44F30B}" type="sibTrans" cxnId="{273C4934-B15C-4B63-88C3-DF4A7412E49D}">
      <dgm:prSet/>
      <dgm:spPr/>
      <dgm:t>
        <a:bodyPr/>
        <a:lstStyle/>
        <a:p>
          <a:endParaRPr lang="en-US"/>
        </a:p>
      </dgm:t>
    </dgm:pt>
    <dgm:pt modelId="{2273A111-789E-4A1F-A3C8-33CB3C1F622D}">
      <dgm:prSet custT="1"/>
      <dgm:spPr/>
      <dgm:t>
        <a:bodyPr/>
        <a:lstStyle/>
        <a:p>
          <a:r>
            <a:rPr lang="en-US" sz="1800" dirty="0"/>
            <a:t>Zephyr provides multiple comprehensive set of thread scheduling choices:</a:t>
          </a:r>
        </a:p>
      </dgm:t>
    </dgm:pt>
    <dgm:pt modelId="{B09C7C91-F50A-4671-981D-24CC86958003}" type="parTrans" cxnId="{CF24F747-9895-4F94-85E9-BEB1DD41BAB4}">
      <dgm:prSet/>
      <dgm:spPr/>
      <dgm:t>
        <a:bodyPr/>
        <a:lstStyle/>
        <a:p>
          <a:endParaRPr lang="en-US"/>
        </a:p>
      </dgm:t>
    </dgm:pt>
    <dgm:pt modelId="{9521BF80-F569-4160-8083-71EB37E85BED}" type="sibTrans" cxnId="{CF24F747-9895-4F94-85E9-BEB1DD41BAB4}">
      <dgm:prSet/>
      <dgm:spPr/>
      <dgm:t>
        <a:bodyPr/>
        <a:lstStyle/>
        <a:p>
          <a:endParaRPr lang="en-US"/>
        </a:p>
      </dgm:t>
    </dgm:pt>
    <dgm:pt modelId="{32CA06EF-DE91-4FB8-B783-B31163D3769F}">
      <dgm:prSet/>
      <dgm:spPr/>
      <dgm:t>
        <a:bodyPr/>
        <a:lstStyle/>
        <a:p>
          <a:r>
            <a:rPr lang="en-US" dirty="0"/>
            <a:t>Cooperative and Preemptive Scheduling</a:t>
          </a:r>
        </a:p>
      </dgm:t>
    </dgm:pt>
    <dgm:pt modelId="{33C83321-EF68-4192-AD8F-9DEBC6D6B231}" type="parTrans" cxnId="{46B009F7-FD37-498D-9115-1FFBFB537120}">
      <dgm:prSet/>
      <dgm:spPr/>
      <dgm:t>
        <a:bodyPr/>
        <a:lstStyle/>
        <a:p>
          <a:endParaRPr lang="en-US"/>
        </a:p>
      </dgm:t>
    </dgm:pt>
    <dgm:pt modelId="{2D714B1D-4020-43E0-92C8-89825AF02DC2}" type="sibTrans" cxnId="{46B009F7-FD37-498D-9115-1FFBFB537120}">
      <dgm:prSet/>
      <dgm:spPr/>
      <dgm:t>
        <a:bodyPr/>
        <a:lstStyle/>
        <a:p>
          <a:endParaRPr lang="en-US"/>
        </a:p>
      </dgm:t>
    </dgm:pt>
    <dgm:pt modelId="{C1544737-4A82-4980-BEF5-28A9A705271B}">
      <dgm:prSet/>
      <dgm:spPr/>
      <dgm:t>
        <a:bodyPr/>
        <a:lstStyle/>
        <a:p>
          <a:r>
            <a:rPr lang="en-US" dirty="0"/>
            <a:t>Earliest Deadline First (EDF)</a:t>
          </a:r>
        </a:p>
      </dgm:t>
    </dgm:pt>
    <dgm:pt modelId="{12E0A78F-BFF1-4FE4-AC6F-03E79F593467}" type="parTrans" cxnId="{D5734BA7-2CC3-47AF-B219-5CFDAAD4D0C0}">
      <dgm:prSet/>
      <dgm:spPr/>
      <dgm:t>
        <a:bodyPr/>
        <a:lstStyle/>
        <a:p>
          <a:endParaRPr lang="en-US"/>
        </a:p>
      </dgm:t>
    </dgm:pt>
    <dgm:pt modelId="{2B542433-29A3-496E-BC72-CC15E6B55DE5}" type="sibTrans" cxnId="{D5734BA7-2CC3-47AF-B219-5CFDAAD4D0C0}">
      <dgm:prSet/>
      <dgm:spPr/>
      <dgm:t>
        <a:bodyPr/>
        <a:lstStyle/>
        <a:p>
          <a:endParaRPr lang="en-US"/>
        </a:p>
      </dgm:t>
    </dgm:pt>
    <dgm:pt modelId="{3FB518D2-EB47-40AC-90C1-DCB78FD4B329}">
      <dgm:prSet/>
      <dgm:spPr/>
      <dgm:t>
        <a:bodyPr/>
        <a:lstStyle/>
        <a:p>
          <a:r>
            <a:rPr lang="en-US"/>
            <a:t>Round Robin Scheduling</a:t>
          </a:r>
        </a:p>
      </dgm:t>
    </dgm:pt>
    <dgm:pt modelId="{C0166FD6-3857-43BA-810D-247D96296E4D}" type="parTrans" cxnId="{6A7DDADB-52FC-404B-8263-58D3DCCABC49}">
      <dgm:prSet/>
      <dgm:spPr/>
      <dgm:t>
        <a:bodyPr/>
        <a:lstStyle/>
        <a:p>
          <a:endParaRPr lang="en-US"/>
        </a:p>
      </dgm:t>
    </dgm:pt>
    <dgm:pt modelId="{E203C598-E143-4022-8E1A-1A2890F060A4}" type="sibTrans" cxnId="{6A7DDADB-52FC-404B-8263-58D3DCCABC49}">
      <dgm:prSet/>
      <dgm:spPr/>
      <dgm:t>
        <a:bodyPr/>
        <a:lstStyle/>
        <a:p>
          <a:endParaRPr lang="en-US"/>
        </a:p>
      </dgm:t>
    </dgm:pt>
    <dgm:pt modelId="{34EFACF5-F84B-475E-BF71-A5BCC11C88BE}">
      <dgm:prSet/>
      <dgm:spPr/>
      <dgm:t>
        <a:bodyPr/>
        <a:lstStyle/>
        <a:p>
          <a:r>
            <a:rPr lang="en-US"/>
            <a:t>Multiple queuing strategies</a:t>
          </a:r>
        </a:p>
      </dgm:t>
    </dgm:pt>
    <dgm:pt modelId="{4A5ECB0E-A987-448A-9501-2058D54A02AC}" type="parTrans" cxnId="{80A1DA74-2982-4E6D-869F-795B381FAED3}">
      <dgm:prSet/>
      <dgm:spPr/>
      <dgm:t>
        <a:bodyPr/>
        <a:lstStyle/>
        <a:p>
          <a:endParaRPr lang="en-US"/>
        </a:p>
      </dgm:t>
    </dgm:pt>
    <dgm:pt modelId="{3F106F05-B837-41A9-9303-605088B368A8}" type="sibTrans" cxnId="{80A1DA74-2982-4E6D-869F-795B381FAED3}">
      <dgm:prSet/>
      <dgm:spPr/>
      <dgm:t>
        <a:bodyPr/>
        <a:lstStyle/>
        <a:p>
          <a:endParaRPr lang="en-US"/>
        </a:p>
      </dgm:t>
    </dgm:pt>
    <dgm:pt modelId="{906ED718-E6FF-430C-98F1-10E279020EFE}" type="pres">
      <dgm:prSet presAssocID="{E36833EB-B55A-4BC3-80E1-B0F861879DD6}" presName="Name0" presStyleCnt="0">
        <dgm:presLayoutVars>
          <dgm:dir/>
          <dgm:resizeHandles val="exact"/>
        </dgm:presLayoutVars>
      </dgm:prSet>
      <dgm:spPr/>
    </dgm:pt>
    <dgm:pt modelId="{02878613-1D60-4530-AC59-1A44DB6BBBB9}" type="pres">
      <dgm:prSet presAssocID="{A1C883BF-9E05-45EF-85C0-AAF3DBAC2D03}" presName="node" presStyleLbl="node1" presStyleIdx="0" presStyleCnt="7">
        <dgm:presLayoutVars>
          <dgm:bulletEnabled val="1"/>
        </dgm:presLayoutVars>
      </dgm:prSet>
      <dgm:spPr/>
    </dgm:pt>
    <dgm:pt modelId="{9FA810BF-24F6-4E1F-9CD7-E8B3E29111C2}" type="pres">
      <dgm:prSet presAssocID="{1E0F8E0E-CEE1-45F3-8ECB-3CFC8D502917}" presName="sibTrans" presStyleLbl="sibTrans1D1" presStyleIdx="0" presStyleCnt="6"/>
      <dgm:spPr/>
    </dgm:pt>
    <dgm:pt modelId="{50DF8AF8-7E8A-4A40-B528-F6F472EF97C4}" type="pres">
      <dgm:prSet presAssocID="{1E0F8E0E-CEE1-45F3-8ECB-3CFC8D502917}" presName="connectorText" presStyleLbl="sibTrans1D1" presStyleIdx="0" presStyleCnt="6"/>
      <dgm:spPr/>
    </dgm:pt>
    <dgm:pt modelId="{49F7AD26-2B63-452D-A15D-493C96353394}" type="pres">
      <dgm:prSet presAssocID="{33A6AD2E-B9A1-40A9-AF6E-9DA181BCFD5A}" presName="node" presStyleLbl="node1" presStyleIdx="1" presStyleCnt="7">
        <dgm:presLayoutVars>
          <dgm:bulletEnabled val="1"/>
        </dgm:presLayoutVars>
      </dgm:prSet>
      <dgm:spPr/>
    </dgm:pt>
    <dgm:pt modelId="{B00B4B11-C0AB-4F04-9541-08362CE3C4A3}" type="pres">
      <dgm:prSet presAssocID="{897A86A0-DF98-4F02-A3C0-CA668B44F30B}" presName="sibTrans" presStyleLbl="sibTrans1D1" presStyleIdx="1" presStyleCnt="6"/>
      <dgm:spPr/>
    </dgm:pt>
    <dgm:pt modelId="{E6FD4314-7BA3-4DD4-A8E6-AEFEEF9CF29C}" type="pres">
      <dgm:prSet presAssocID="{897A86A0-DF98-4F02-A3C0-CA668B44F30B}" presName="connectorText" presStyleLbl="sibTrans1D1" presStyleIdx="1" presStyleCnt="6"/>
      <dgm:spPr/>
    </dgm:pt>
    <dgm:pt modelId="{0C1F455B-7AD6-4242-B7C6-47206A6A923C}" type="pres">
      <dgm:prSet presAssocID="{2273A111-789E-4A1F-A3C8-33CB3C1F622D}" presName="node" presStyleLbl="node1" presStyleIdx="2" presStyleCnt="7">
        <dgm:presLayoutVars>
          <dgm:bulletEnabled val="1"/>
        </dgm:presLayoutVars>
      </dgm:prSet>
      <dgm:spPr/>
    </dgm:pt>
    <dgm:pt modelId="{367CD38B-2E7E-40B1-B64F-93EE86119B0D}" type="pres">
      <dgm:prSet presAssocID="{9521BF80-F569-4160-8083-71EB37E85BED}" presName="sibTrans" presStyleLbl="sibTrans1D1" presStyleIdx="2" presStyleCnt="6"/>
      <dgm:spPr/>
    </dgm:pt>
    <dgm:pt modelId="{F4B97F3D-B9D3-489C-A3F3-744E26EF8C95}" type="pres">
      <dgm:prSet presAssocID="{9521BF80-F569-4160-8083-71EB37E85BED}" presName="connectorText" presStyleLbl="sibTrans1D1" presStyleIdx="2" presStyleCnt="6"/>
      <dgm:spPr/>
    </dgm:pt>
    <dgm:pt modelId="{D72E37DB-F4A6-434C-806C-41C7ECFB2F27}" type="pres">
      <dgm:prSet presAssocID="{32CA06EF-DE91-4FB8-B783-B31163D3769F}" presName="node" presStyleLbl="node1" presStyleIdx="3" presStyleCnt="7">
        <dgm:presLayoutVars>
          <dgm:bulletEnabled val="1"/>
        </dgm:presLayoutVars>
      </dgm:prSet>
      <dgm:spPr/>
    </dgm:pt>
    <dgm:pt modelId="{2B93D172-F91C-457B-A566-CED2ACBF15FC}" type="pres">
      <dgm:prSet presAssocID="{2D714B1D-4020-43E0-92C8-89825AF02DC2}" presName="sibTrans" presStyleLbl="sibTrans1D1" presStyleIdx="3" presStyleCnt="6"/>
      <dgm:spPr/>
    </dgm:pt>
    <dgm:pt modelId="{464B95DD-6305-491A-86C0-494182E2C4FD}" type="pres">
      <dgm:prSet presAssocID="{2D714B1D-4020-43E0-92C8-89825AF02DC2}" presName="connectorText" presStyleLbl="sibTrans1D1" presStyleIdx="3" presStyleCnt="6"/>
      <dgm:spPr/>
    </dgm:pt>
    <dgm:pt modelId="{8B54C7C7-E1AF-46C1-B78D-0D198585EFE9}" type="pres">
      <dgm:prSet presAssocID="{C1544737-4A82-4980-BEF5-28A9A705271B}" presName="node" presStyleLbl="node1" presStyleIdx="4" presStyleCnt="7">
        <dgm:presLayoutVars>
          <dgm:bulletEnabled val="1"/>
        </dgm:presLayoutVars>
      </dgm:prSet>
      <dgm:spPr/>
    </dgm:pt>
    <dgm:pt modelId="{BA284C6C-C151-4D03-A9D8-3F7578ABD8BB}" type="pres">
      <dgm:prSet presAssocID="{2B542433-29A3-496E-BC72-CC15E6B55DE5}" presName="sibTrans" presStyleLbl="sibTrans1D1" presStyleIdx="4" presStyleCnt="6"/>
      <dgm:spPr/>
    </dgm:pt>
    <dgm:pt modelId="{017506A9-B1FC-464A-B95E-58E3BFD7C127}" type="pres">
      <dgm:prSet presAssocID="{2B542433-29A3-496E-BC72-CC15E6B55DE5}" presName="connectorText" presStyleLbl="sibTrans1D1" presStyleIdx="4" presStyleCnt="6"/>
      <dgm:spPr/>
    </dgm:pt>
    <dgm:pt modelId="{B9049094-9446-4983-989B-FD73AF16BB87}" type="pres">
      <dgm:prSet presAssocID="{3FB518D2-EB47-40AC-90C1-DCB78FD4B329}" presName="node" presStyleLbl="node1" presStyleIdx="5" presStyleCnt="7">
        <dgm:presLayoutVars>
          <dgm:bulletEnabled val="1"/>
        </dgm:presLayoutVars>
      </dgm:prSet>
      <dgm:spPr/>
    </dgm:pt>
    <dgm:pt modelId="{35179623-86B3-4129-B586-2A17DA32BDBA}" type="pres">
      <dgm:prSet presAssocID="{E203C598-E143-4022-8E1A-1A2890F060A4}" presName="sibTrans" presStyleLbl="sibTrans1D1" presStyleIdx="5" presStyleCnt="6"/>
      <dgm:spPr/>
    </dgm:pt>
    <dgm:pt modelId="{81EBEBCF-F107-478D-AA54-B26899B9BCB1}" type="pres">
      <dgm:prSet presAssocID="{E203C598-E143-4022-8E1A-1A2890F060A4}" presName="connectorText" presStyleLbl="sibTrans1D1" presStyleIdx="5" presStyleCnt="6"/>
      <dgm:spPr/>
    </dgm:pt>
    <dgm:pt modelId="{896D7811-0420-456D-9DA4-EF8B01F0CE51}" type="pres">
      <dgm:prSet presAssocID="{34EFACF5-F84B-475E-BF71-A5BCC11C88BE}" presName="node" presStyleLbl="node1" presStyleIdx="6" presStyleCnt="7">
        <dgm:presLayoutVars>
          <dgm:bulletEnabled val="1"/>
        </dgm:presLayoutVars>
      </dgm:prSet>
      <dgm:spPr/>
    </dgm:pt>
  </dgm:ptLst>
  <dgm:cxnLst>
    <dgm:cxn modelId="{1AE15E14-22C3-4F97-A0F2-785A8817D35E}" type="presOf" srcId="{9521BF80-F569-4160-8083-71EB37E85BED}" destId="{F4B97F3D-B9D3-489C-A3F3-744E26EF8C95}" srcOrd="1" destOrd="0" presId="urn:microsoft.com/office/officeart/2016/7/layout/RepeatingBendingProcessNew"/>
    <dgm:cxn modelId="{48AE6E14-00D3-472A-B7B6-B2B69F8E05E6}" type="presOf" srcId="{2D714B1D-4020-43E0-92C8-89825AF02DC2}" destId="{464B95DD-6305-491A-86C0-494182E2C4FD}" srcOrd="1" destOrd="0" presId="urn:microsoft.com/office/officeart/2016/7/layout/RepeatingBendingProcessNew"/>
    <dgm:cxn modelId="{9366FD1B-D3A3-46AE-BE47-DB7E97712395}" type="presOf" srcId="{2273A111-789E-4A1F-A3C8-33CB3C1F622D}" destId="{0C1F455B-7AD6-4242-B7C6-47206A6A923C}" srcOrd="0" destOrd="0" presId="urn:microsoft.com/office/officeart/2016/7/layout/RepeatingBendingProcessNew"/>
    <dgm:cxn modelId="{469CC224-0D7A-4ECF-9972-A8FC16976BE7}" type="presOf" srcId="{E203C598-E143-4022-8E1A-1A2890F060A4}" destId="{35179623-86B3-4129-B586-2A17DA32BDBA}" srcOrd="0" destOrd="0" presId="urn:microsoft.com/office/officeart/2016/7/layout/RepeatingBendingProcessNew"/>
    <dgm:cxn modelId="{01C83A2B-CD60-43F7-87FF-FCE551B2528F}" type="presOf" srcId="{34EFACF5-F84B-475E-BF71-A5BCC11C88BE}" destId="{896D7811-0420-456D-9DA4-EF8B01F0CE51}" srcOrd="0" destOrd="0" presId="urn:microsoft.com/office/officeart/2016/7/layout/RepeatingBendingProcessNew"/>
    <dgm:cxn modelId="{273C4934-B15C-4B63-88C3-DF4A7412E49D}" srcId="{E36833EB-B55A-4BC3-80E1-B0F861879DD6}" destId="{33A6AD2E-B9A1-40A9-AF6E-9DA181BCFD5A}" srcOrd="1" destOrd="0" parTransId="{173A44DB-AA95-4F61-B9B1-03D8943C08E1}" sibTransId="{897A86A0-DF98-4F02-A3C0-CA668B44F30B}"/>
    <dgm:cxn modelId="{64DBB43A-5309-486F-ACD5-17D61DA4CB2D}" type="presOf" srcId="{C1544737-4A82-4980-BEF5-28A9A705271B}" destId="{8B54C7C7-E1AF-46C1-B78D-0D198585EFE9}" srcOrd="0" destOrd="0" presId="urn:microsoft.com/office/officeart/2016/7/layout/RepeatingBendingProcessNew"/>
    <dgm:cxn modelId="{7D83FA3F-1E4D-4D2E-9CF8-7B16AA8559DF}" type="presOf" srcId="{1E0F8E0E-CEE1-45F3-8ECB-3CFC8D502917}" destId="{9FA810BF-24F6-4E1F-9CD7-E8B3E29111C2}" srcOrd="0" destOrd="0" presId="urn:microsoft.com/office/officeart/2016/7/layout/RepeatingBendingProcessNew"/>
    <dgm:cxn modelId="{3549A65E-6194-4C9B-AE78-5AA932A1F56B}" type="presOf" srcId="{33A6AD2E-B9A1-40A9-AF6E-9DA181BCFD5A}" destId="{49F7AD26-2B63-452D-A15D-493C96353394}" srcOrd="0" destOrd="0" presId="urn:microsoft.com/office/officeart/2016/7/layout/RepeatingBendingProcessNew"/>
    <dgm:cxn modelId="{CF24F747-9895-4F94-85E9-BEB1DD41BAB4}" srcId="{E36833EB-B55A-4BC3-80E1-B0F861879DD6}" destId="{2273A111-789E-4A1F-A3C8-33CB3C1F622D}" srcOrd="2" destOrd="0" parTransId="{B09C7C91-F50A-4671-981D-24CC86958003}" sibTransId="{9521BF80-F569-4160-8083-71EB37E85BED}"/>
    <dgm:cxn modelId="{D97DAE6B-EB33-4B2C-8EA6-50D038CC24DD}" type="presOf" srcId="{A1C883BF-9E05-45EF-85C0-AAF3DBAC2D03}" destId="{02878613-1D60-4530-AC59-1A44DB6BBBB9}" srcOrd="0" destOrd="0" presId="urn:microsoft.com/office/officeart/2016/7/layout/RepeatingBendingProcessNew"/>
    <dgm:cxn modelId="{80A1DA74-2982-4E6D-869F-795B381FAED3}" srcId="{E36833EB-B55A-4BC3-80E1-B0F861879DD6}" destId="{34EFACF5-F84B-475E-BF71-A5BCC11C88BE}" srcOrd="6" destOrd="0" parTransId="{4A5ECB0E-A987-448A-9501-2058D54A02AC}" sibTransId="{3F106F05-B837-41A9-9303-605088B368A8}"/>
    <dgm:cxn modelId="{AE688457-3DC2-4871-A44C-69E0E35C9A06}" type="presOf" srcId="{2D714B1D-4020-43E0-92C8-89825AF02DC2}" destId="{2B93D172-F91C-457B-A566-CED2ACBF15FC}" srcOrd="0" destOrd="0" presId="urn:microsoft.com/office/officeart/2016/7/layout/RepeatingBendingProcessNew"/>
    <dgm:cxn modelId="{61357A7E-6ECD-484D-B4ED-F36BB86EAF8A}" type="presOf" srcId="{897A86A0-DF98-4F02-A3C0-CA668B44F30B}" destId="{E6FD4314-7BA3-4DD4-A8E6-AEFEEF9CF29C}" srcOrd="1" destOrd="0" presId="urn:microsoft.com/office/officeart/2016/7/layout/RepeatingBendingProcessNew"/>
    <dgm:cxn modelId="{0464F07E-8870-43F6-811E-D5B1F91E1E57}" type="presOf" srcId="{897A86A0-DF98-4F02-A3C0-CA668B44F30B}" destId="{B00B4B11-C0AB-4F04-9541-08362CE3C4A3}" srcOrd="0" destOrd="0" presId="urn:microsoft.com/office/officeart/2016/7/layout/RepeatingBendingProcessNew"/>
    <dgm:cxn modelId="{11C08784-7659-41EB-B2AF-4254D21B6585}" type="presOf" srcId="{9521BF80-F569-4160-8083-71EB37E85BED}" destId="{367CD38B-2E7E-40B1-B64F-93EE86119B0D}" srcOrd="0" destOrd="0" presId="urn:microsoft.com/office/officeart/2016/7/layout/RepeatingBendingProcessNew"/>
    <dgm:cxn modelId="{02CA4992-2923-4548-AF49-2BEEC436BBE3}" type="presOf" srcId="{3FB518D2-EB47-40AC-90C1-DCB78FD4B329}" destId="{B9049094-9446-4983-989B-FD73AF16BB87}" srcOrd="0" destOrd="0" presId="urn:microsoft.com/office/officeart/2016/7/layout/RepeatingBendingProcessNew"/>
    <dgm:cxn modelId="{717CFDA1-3AAD-4569-BAB7-30C1E3CC514D}" type="presOf" srcId="{E36833EB-B55A-4BC3-80E1-B0F861879DD6}" destId="{906ED718-E6FF-430C-98F1-10E279020EFE}" srcOrd="0" destOrd="0" presId="urn:microsoft.com/office/officeart/2016/7/layout/RepeatingBendingProcessNew"/>
    <dgm:cxn modelId="{F4D838A4-3DD6-47E4-BC5D-3E90C4D73C63}" type="presOf" srcId="{2B542433-29A3-496E-BC72-CC15E6B55DE5}" destId="{BA284C6C-C151-4D03-A9D8-3F7578ABD8BB}" srcOrd="0" destOrd="0" presId="urn:microsoft.com/office/officeart/2016/7/layout/RepeatingBendingProcessNew"/>
    <dgm:cxn modelId="{A8DC4AA4-0FF9-491C-9A22-B798883937A1}" type="presOf" srcId="{32CA06EF-DE91-4FB8-B783-B31163D3769F}" destId="{D72E37DB-F4A6-434C-806C-41C7ECFB2F27}" srcOrd="0" destOrd="0" presId="urn:microsoft.com/office/officeart/2016/7/layout/RepeatingBendingProcessNew"/>
    <dgm:cxn modelId="{173001A5-8F12-47F0-A762-B01BA6A5DCD4}" type="presOf" srcId="{1E0F8E0E-CEE1-45F3-8ECB-3CFC8D502917}" destId="{50DF8AF8-7E8A-4A40-B528-F6F472EF97C4}" srcOrd="1" destOrd="0" presId="urn:microsoft.com/office/officeart/2016/7/layout/RepeatingBendingProcessNew"/>
    <dgm:cxn modelId="{D5734BA7-2CC3-47AF-B219-5CFDAAD4D0C0}" srcId="{E36833EB-B55A-4BC3-80E1-B0F861879DD6}" destId="{C1544737-4A82-4980-BEF5-28A9A705271B}" srcOrd="4" destOrd="0" parTransId="{12E0A78F-BFF1-4FE4-AC6F-03E79F593467}" sibTransId="{2B542433-29A3-496E-BC72-CC15E6B55DE5}"/>
    <dgm:cxn modelId="{6A7DDADB-52FC-404B-8263-58D3DCCABC49}" srcId="{E36833EB-B55A-4BC3-80E1-B0F861879DD6}" destId="{3FB518D2-EB47-40AC-90C1-DCB78FD4B329}" srcOrd="5" destOrd="0" parTransId="{C0166FD6-3857-43BA-810D-247D96296E4D}" sibTransId="{E203C598-E143-4022-8E1A-1A2890F060A4}"/>
    <dgm:cxn modelId="{9FA3ABE5-70A3-45ED-965F-C1E1BA2ECD07}" type="presOf" srcId="{E203C598-E143-4022-8E1A-1A2890F060A4}" destId="{81EBEBCF-F107-478D-AA54-B26899B9BCB1}" srcOrd="1" destOrd="0" presId="urn:microsoft.com/office/officeart/2016/7/layout/RepeatingBendingProcessNew"/>
    <dgm:cxn modelId="{2D1795F4-F344-4940-940C-C1D6A88E3820}" srcId="{E36833EB-B55A-4BC3-80E1-B0F861879DD6}" destId="{A1C883BF-9E05-45EF-85C0-AAF3DBAC2D03}" srcOrd="0" destOrd="0" parTransId="{37D55D7A-13C9-4308-9D61-49662F133062}" sibTransId="{1E0F8E0E-CEE1-45F3-8ECB-3CFC8D502917}"/>
    <dgm:cxn modelId="{46B009F7-FD37-498D-9115-1FFBFB537120}" srcId="{E36833EB-B55A-4BC3-80E1-B0F861879DD6}" destId="{32CA06EF-DE91-4FB8-B783-B31163D3769F}" srcOrd="3" destOrd="0" parTransId="{33C83321-EF68-4192-AD8F-9DEBC6D6B231}" sibTransId="{2D714B1D-4020-43E0-92C8-89825AF02DC2}"/>
    <dgm:cxn modelId="{97EA63FD-9F78-403F-ACA7-F2DF1A8E2885}" type="presOf" srcId="{2B542433-29A3-496E-BC72-CC15E6B55DE5}" destId="{017506A9-B1FC-464A-B95E-58E3BFD7C127}" srcOrd="1" destOrd="0" presId="urn:microsoft.com/office/officeart/2016/7/layout/RepeatingBendingProcessNew"/>
    <dgm:cxn modelId="{282234F7-B4F1-4BD6-A0AF-341E177D0222}" type="presParOf" srcId="{906ED718-E6FF-430C-98F1-10E279020EFE}" destId="{02878613-1D60-4530-AC59-1A44DB6BBBB9}" srcOrd="0" destOrd="0" presId="urn:microsoft.com/office/officeart/2016/7/layout/RepeatingBendingProcessNew"/>
    <dgm:cxn modelId="{9E900FEB-EADE-445F-A3E7-74E04C62BE90}" type="presParOf" srcId="{906ED718-E6FF-430C-98F1-10E279020EFE}" destId="{9FA810BF-24F6-4E1F-9CD7-E8B3E29111C2}" srcOrd="1" destOrd="0" presId="urn:microsoft.com/office/officeart/2016/7/layout/RepeatingBendingProcessNew"/>
    <dgm:cxn modelId="{613E8046-6667-45FF-B306-DEE4969CF736}" type="presParOf" srcId="{9FA810BF-24F6-4E1F-9CD7-E8B3E29111C2}" destId="{50DF8AF8-7E8A-4A40-B528-F6F472EF97C4}" srcOrd="0" destOrd="0" presId="urn:microsoft.com/office/officeart/2016/7/layout/RepeatingBendingProcessNew"/>
    <dgm:cxn modelId="{E15D090F-2E0C-4EF3-AC04-DB8291B7CC76}" type="presParOf" srcId="{906ED718-E6FF-430C-98F1-10E279020EFE}" destId="{49F7AD26-2B63-452D-A15D-493C96353394}" srcOrd="2" destOrd="0" presId="urn:microsoft.com/office/officeart/2016/7/layout/RepeatingBendingProcessNew"/>
    <dgm:cxn modelId="{2E967E0A-84AD-40D1-8E8F-9DA513928236}" type="presParOf" srcId="{906ED718-E6FF-430C-98F1-10E279020EFE}" destId="{B00B4B11-C0AB-4F04-9541-08362CE3C4A3}" srcOrd="3" destOrd="0" presId="urn:microsoft.com/office/officeart/2016/7/layout/RepeatingBendingProcessNew"/>
    <dgm:cxn modelId="{A52601B5-6E11-4A14-A9F4-212C30DD5A1C}" type="presParOf" srcId="{B00B4B11-C0AB-4F04-9541-08362CE3C4A3}" destId="{E6FD4314-7BA3-4DD4-A8E6-AEFEEF9CF29C}" srcOrd="0" destOrd="0" presId="urn:microsoft.com/office/officeart/2016/7/layout/RepeatingBendingProcessNew"/>
    <dgm:cxn modelId="{AD9B2CE1-FF05-4A3E-9FD4-0C7A272D7011}" type="presParOf" srcId="{906ED718-E6FF-430C-98F1-10E279020EFE}" destId="{0C1F455B-7AD6-4242-B7C6-47206A6A923C}" srcOrd="4" destOrd="0" presId="urn:microsoft.com/office/officeart/2016/7/layout/RepeatingBendingProcessNew"/>
    <dgm:cxn modelId="{37CE28AB-338E-44CD-98BD-DFF6135D0A1D}" type="presParOf" srcId="{906ED718-E6FF-430C-98F1-10E279020EFE}" destId="{367CD38B-2E7E-40B1-B64F-93EE86119B0D}" srcOrd="5" destOrd="0" presId="urn:microsoft.com/office/officeart/2016/7/layout/RepeatingBendingProcessNew"/>
    <dgm:cxn modelId="{F9B15C49-4F9A-43AA-AF0A-7C15D1C1779E}" type="presParOf" srcId="{367CD38B-2E7E-40B1-B64F-93EE86119B0D}" destId="{F4B97F3D-B9D3-489C-A3F3-744E26EF8C95}" srcOrd="0" destOrd="0" presId="urn:microsoft.com/office/officeart/2016/7/layout/RepeatingBendingProcessNew"/>
    <dgm:cxn modelId="{80146B85-085F-4C39-9C67-58099412B85A}" type="presParOf" srcId="{906ED718-E6FF-430C-98F1-10E279020EFE}" destId="{D72E37DB-F4A6-434C-806C-41C7ECFB2F27}" srcOrd="6" destOrd="0" presId="urn:microsoft.com/office/officeart/2016/7/layout/RepeatingBendingProcessNew"/>
    <dgm:cxn modelId="{A599CA50-2452-4850-82E8-39761486DA3A}" type="presParOf" srcId="{906ED718-E6FF-430C-98F1-10E279020EFE}" destId="{2B93D172-F91C-457B-A566-CED2ACBF15FC}" srcOrd="7" destOrd="0" presId="urn:microsoft.com/office/officeart/2016/7/layout/RepeatingBendingProcessNew"/>
    <dgm:cxn modelId="{C22DBA3C-0F21-4492-AECB-671091EB748C}" type="presParOf" srcId="{2B93D172-F91C-457B-A566-CED2ACBF15FC}" destId="{464B95DD-6305-491A-86C0-494182E2C4FD}" srcOrd="0" destOrd="0" presId="urn:microsoft.com/office/officeart/2016/7/layout/RepeatingBendingProcessNew"/>
    <dgm:cxn modelId="{5C184BA7-64B4-472D-A024-BD37AC58C654}" type="presParOf" srcId="{906ED718-E6FF-430C-98F1-10E279020EFE}" destId="{8B54C7C7-E1AF-46C1-B78D-0D198585EFE9}" srcOrd="8" destOrd="0" presId="urn:microsoft.com/office/officeart/2016/7/layout/RepeatingBendingProcessNew"/>
    <dgm:cxn modelId="{20F08DF7-3C67-4294-B977-58E8420408F4}" type="presParOf" srcId="{906ED718-E6FF-430C-98F1-10E279020EFE}" destId="{BA284C6C-C151-4D03-A9D8-3F7578ABD8BB}" srcOrd="9" destOrd="0" presId="urn:microsoft.com/office/officeart/2016/7/layout/RepeatingBendingProcessNew"/>
    <dgm:cxn modelId="{D1A33097-BF45-4C3A-83E4-7D9001011F27}" type="presParOf" srcId="{BA284C6C-C151-4D03-A9D8-3F7578ABD8BB}" destId="{017506A9-B1FC-464A-B95E-58E3BFD7C127}" srcOrd="0" destOrd="0" presId="urn:microsoft.com/office/officeart/2016/7/layout/RepeatingBendingProcessNew"/>
    <dgm:cxn modelId="{051BA762-EF05-446D-90D1-7C6DC72C1630}" type="presParOf" srcId="{906ED718-E6FF-430C-98F1-10E279020EFE}" destId="{B9049094-9446-4983-989B-FD73AF16BB87}" srcOrd="10" destOrd="0" presId="urn:microsoft.com/office/officeart/2016/7/layout/RepeatingBendingProcessNew"/>
    <dgm:cxn modelId="{EE53A283-2FFB-4E2B-A6B4-BF66A2CAC1B7}" type="presParOf" srcId="{906ED718-E6FF-430C-98F1-10E279020EFE}" destId="{35179623-86B3-4129-B586-2A17DA32BDBA}" srcOrd="11" destOrd="0" presId="urn:microsoft.com/office/officeart/2016/7/layout/RepeatingBendingProcessNew"/>
    <dgm:cxn modelId="{8F8E0E84-11FB-4A34-AA2B-09F94882FD44}" type="presParOf" srcId="{35179623-86B3-4129-B586-2A17DA32BDBA}" destId="{81EBEBCF-F107-478D-AA54-B26899B9BCB1}" srcOrd="0" destOrd="0" presId="urn:microsoft.com/office/officeart/2016/7/layout/RepeatingBendingProcessNew"/>
    <dgm:cxn modelId="{18259F2F-4C64-4019-8633-5A96A957EDDB}" type="presParOf" srcId="{906ED718-E6FF-430C-98F1-10E279020EFE}" destId="{896D7811-0420-456D-9DA4-EF8B01F0CE51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A11209-0B08-4D39-8528-805BB497F0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12F371B-B330-468A-A05B-CD314D8BACED}">
      <dgm:prSet/>
      <dgm:spPr/>
      <dgm:t>
        <a:bodyPr/>
        <a:lstStyle/>
        <a:p>
          <a:r>
            <a:rPr lang="en-US"/>
            <a:t>Once a preemptive thread becomes the current thread, it remains the current thread until a higher priority thread becomes ready, or until the thread performs an action that makes it unready</a:t>
          </a:r>
        </a:p>
      </dgm:t>
    </dgm:pt>
    <dgm:pt modelId="{A0D3599A-FCC3-462E-A20D-5324FD1EA7E7}" type="parTrans" cxnId="{6385E488-DB78-4347-BCE9-B2A5AD8D7B27}">
      <dgm:prSet/>
      <dgm:spPr/>
      <dgm:t>
        <a:bodyPr/>
        <a:lstStyle/>
        <a:p>
          <a:endParaRPr lang="en-US"/>
        </a:p>
      </dgm:t>
    </dgm:pt>
    <dgm:pt modelId="{0FCED2EB-CDC6-4BE6-98AE-7CF8389A5D28}" type="sibTrans" cxnId="{6385E488-DB78-4347-BCE9-B2A5AD8D7B27}">
      <dgm:prSet/>
      <dgm:spPr/>
      <dgm:t>
        <a:bodyPr/>
        <a:lstStyle/>
        <a:p>
          <a:endParaRPr lang="en-US"/>
        </a:p>
      </dgm:t>
    </dgm:pt>
    <dgm:pt modelId="{57299099-0A08-48DB-8807-E6B2A03D82EA}">
      <dgm:prSet/>
      <dgm:spPr/>
      <dgm:t>
        <a:bodyPr/>
        <a:lstStyle/>
        <a:p>
          <a:r>
            <a:rPr lang="en-US"/>
            <a:t>A long delay</a:t>
          </a:r>
        </a:p>
      </dgm:t>
    </dgm:pt>
    <dgm:pt modelId="{D4FA3883-8561-435D-A37B-BA60DE1AEC2E}" type="parTrans" cxnId="{DFA3A33E-6A09-4713-A78D-580C5C48A89B}">
      <dgm:prSet/>
      <dgm:spPr/>
      <dgm:t>
        <a:bodyPr/>
        <a:lstStyle/>
        <a:p>
          <a:endParaRPr lang="en-US"/>
        </a:p>
      </dgm:t>
    </dgm:pt>
    <dgm:pt modelId="{71BC6853-1C96-4E8C-903C-C6ABEB333982}" type="sibTrans" cxnId="{DFA3A33E-6A09-4713-A78D-580C5C48A89B}">
      <dgm:prSet/>
      <dgm:spPr/>
      <dgm:t>
        <a:bodyPr/>
        <a:lstStyle/>
        <a:p>
          <a:endParaRPr lang="en-US"/>
        </a:p>
      </dgm:t>
    </dgm:pt>
    <dgm:pt modelId="{B32599D2-A73E-4D18-A9C8-FA633B71D555}">
      <dgm:prSet/>
      <dgm:spPr/>
      <dgm:t>
        <a:bodyPr/>
        <a:lstStyle/>
        <a:p>
          <a:r>
            <a:rPr lang="en-US"/>
            <a:t>Solution-Cooperative/Scheduler Slicing</a:t>
          </a:r>
        </a:p>
      </dgm:t>
    </dgm:pt>
    <dgm:pt modelId="{E09C4B9A-1DBB-475A-B39D-90B35994EEF6}" type="parTrans" cxnId="{673336AC-B13E-41D8-91BF-837F0374A0D6}">
      <dgm:prSet/>
      <dgm:spPr/>
      <dgm:t>
        <a:bodyPr/>
        <a:lstStyle/>
        <a:p>
          <a:endParaRPr lang="en-US"/>
        </a:p>
      </dgm:t>
    </dgm:pt>
    <dgm:pt modelId="{69CDC7BC-F6FD-466A-9D2E-2DFB80F265A4}" type="sibTrans" cxnId="{673336AC-B13E-41D8-91BF-837F0374A0D6}">
      <dgm:prSet/>
      <dgm:spPr/>
      <dgm:t>
        <a:bodyPr/>
        <a:lstStyle/>
        <a:p>
          <a:endParaRPr lang="en-US"/>
        </a:p>
      </dgm:t>
    </dgm:pt>
    <dgm:pt modelId="{AE8C7B1D-6D13-4C22-889E-62B1A23FA491}" type="pres">
      <dgm:prSet presAssocID="{9CA11209-0B08-4D39-8528-805BB497F02F}" presName="root" presStyleCnt="0">
        <dgm:presLayoutVars>
          <dgm:dir/>
          <dgm:resizeHandles val="exact"/>
        </dgm:presLayoutVars>
      </dgm:prSet>
      <dgm:spPr/>
    </dgm:pt>
    <dgm:pt modelId="{1C72ED6F-F45D-4D07-8B7F-55ABEF6A9299}" type="pres">
      <dgm:prSet presAssocID="{312F371B-B330-468A-A05B-CD314D8BACED}" presName="compNode" presStyleCnt="0"/>
      <dgm:spPr/>
    </dgm:pt>
    <dgm:pt modelId="{8B9982B4-2751-436B-91D5-FCB37DA14C06}" type="pres">
      <dgm:prSet presAssocID="{312F371B-B330-468A-A05B-CD314D8BACED}" presName="bgRect" presStyleLbl="bgShp" presStyleIdx="0" presStyleCnt="3"/>
      <dgm:spPr/>
    </dgm:pt>
    <dgm:pt modelId="{7E5A5637-5CB1-4226-AF3E-09EE42ECB646}" type="pres">
      <dgm:prSet presAssocID="{312F371B-B330-468A-A05B-CD314D8BAC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1B54A82B-F8EC-42E7-B08B-375A52C4C46D}" type="pres">
      <dgm:prSet presAssocID="{312F371B-B330-468A-A05B-CD314D8BACED}" presName="spaceRect" presStyleCnt="0"/>
      <dgm:spPr/>
    </dgm:pt>
    <dgm:pt modelId="{EAEF2BFF-A5C7-46B6-BA87-AD7010021C81}" type="pres">
      <dgm:prSet presAssocID="{312F371B-B330-468A-A05B-CD314D8BACED}" presName="parTx" presStyleLbl="revTx" presStyleIdx="0" presStyleCnt="3">
        <dgm:presLayoutVars>
          <dgm:chMax val="0"/>
          <dgm:chPref val="0"/>
        </dgm:presLayoutVars>
      </dgm:prSet>
      <dgm:spPr/>
    </dgm:pt>
    <dgm:pt modelId="{93CBD75C-46FF-4B9F-986E-73687DA843F4}" type="pres">
      <dgm:prSet presAssocID="{0FCED2EB-CDC6-4BE6-98AE-7CF8389A5D28}" presName="sibTrans" presStyleCnt="0"/>
      <dgm:spPr/>
    </dgm:pt>
    <dgm:pt modelId="{1EAEBB25-745D-432D-83CC-EAEA6FF6916F}" type="pres">
      <dgm:prSet presAssocID="{57299099-0A08-48DB-8807-E6B2A03D82EA}" presName="compNode" presStyleCnt="0"/>
      <dgm:spPr/>
    </dgm:pt>
    <dgm:pt modelId="{EC624070-95A5-4B12-AE83-13BAC942E4AD}" type="pres">
      <dgm:prSet presAssocID="{57299099-0A08-48DB-8807-E6B2A03D82EA}" presName="bgRect" presStyleLbl="bgShp" presStyleIdx="1" presStyleCnt="3"/>
      <dgm:spPr/>
    </dgm:pt>
    <dgm:pt modelId="{B42F5ECF-A72C-413F-934A-DF07D66355CD}" type="pres">
      <dgm:prSet presAssocID="{57299099-0A08-48DB-8807-E6B2A03D82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49B4A9B-E655-4547-A829-E33A0722E46A}" type="pres">
      <dgm:prSet presAssocID="{57299099-0A08-48DB-8807-E6B2A03D82EA}" presName="spaceRect" presStyleCnt="0"/>
      <dgm:spPr/>
    </dgm:pt>
    <dgm:pt modelId="{4AA5676C-9FDD-4708-855A-CD5A81B35A3A}" type="pres">
      <dgm:prSet presAssocID="{57299099-0A08-48DB-8807-E6B2A03D82EA}" presName="parTx" presStyleLbl="revTx" presStyleIdx="1" presStyleCnt="3">
        <dgm:presLayoutVars>
          <dgm:chMax val="0"/>
          <dgm:chPref val="0"/>
        </dgm:presLayoutVars>
      </dgm:prSet>
      <dgm:spPr/>
    </dgm:pt>
    <dgm:pt modelId="{AAC16DF6-3739-4640-98A0-6DC1C049866F}" type="pres">
      <dgm:prSet presAssocID="{71BC6853-1C96-4E8C-903C-C6ABEB333982}" presName="sibTrans" presStyleCnt="0"/>
      <dgm:spPr/>
    </dgm:pt>
    <dgm:pt modelId="{4145DA0D-434A-4F87-83BD-7E8E0FB67925}" type="pres">
      <dgm:prSet presAssocID="{B32599D2-A73E-4D18-A9C8-FA633B71D555}" presName="compNode" presStyleCnt="0"/>
      <dgm:spPr/>
    </dgm:pt>
    <dgm:pt modelId="{68FAA64B-C510-45E4-85A1-0A562E6DCAA4}" type="pres">
      <dgm:prSet presAssocID="{B32599D2-A73E-4D18-A9C8-FA633B71D555}" presName="bgRect" presStyleLbl="bgShp" presStyleIdx="2" presStyleCnt="3"/>
      <dgm:spPr/>
    </dgm:pt>
    <dgm:pt modelId="{ED4A235C-DAFB-4639-8AC5-A82A5983A7AC}" type="pres">
      <dgm:prSet presAssocID="{B32599D2-A73E-4D18-A9C8-FA633B71D5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B47A6998-B389-4598-9EBD-0C8BA359500E}" type="pres">
      <dgm:prSet presAssocID="{B32599D2-A73E-4D18-A9C8-FA633B71D555}" presName="spaceRect" presStyleCnt="0"/>
      <dgm:spPr/>
    </dgm:pt>
    <dgm:pt modelId="{368201A7-3132-4D27-87B1-19FC79B1B0C7}" type="pres">
      <dgm:prSet presAssocID="{B32599D2-A73E-4D18-A9C8-FA633B71D55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3C2F32C-D67C-4A87-AC14-A6DD6F47FABC}" type="presOf" srcId="{9CA11209-0B08-4D39-8528-805BB497F02F}" destId="{AE8C7B1D-6D13-4C22-889E-62B1A23FA491}" srcOrd="0" destOrd="0" presId="urn:microsoft.com/office/officeart/2018/2/layout/IconVerticalSolidList"/>
    <dgm:cxn modelId="{DFA3A33E-6A09-4713-A78D-580C5C48A89B}" srcId="{9CA11209-0B08-4D39-8528-805BB497F02F}" destId="{57299099-0A08-48DB-8807-E6B2A03D82EA}" srcOrd="1" destOrd="0" parTransId="{D4FA3883-8561-435D-A37B-BA60DE1AEC2E}" sibTransId="{71BC6853-1C96-4E8C-903C-C6ABEB333982}"/>
    <dgm:cxn modelId="{5EB19B41-4493-4BF6-9B3E-9C13C964AB4B}" type="presOf" srcId="{57299099-0A08-48DB-8807-E6B2A03D82EA}" destId="{4AA5676C-9FDD-4708-855A-CD5A81B35A3A}" srcOrd="0" destOrd="0" presId="urn:microsoft.com/office/officeart/2018/2/layout/IconVerticalSolidList"/>
    <dgm:cxn modelId="{27EA854E-306B-457D-AE21-2A18DE0AB345}" type="presOf" srcId="{B32599D2-A73E-4D18-A9C8-FA633B71D555}" destId="{368201A7-3132-4D27-87B1-19FC79B1B0C7}" srcOrd="0" destOrd="0" presId="urn:microsoft.com/office/officeart/2018/2/layout/IconVerticalSolidList"/>
    <dgm:cxn modelId="{6385E488-DB78-4347-BCE9-B2A5AD8D7B27}" srcId="{9CA11209-0B08-4D39-8528-805BB497F02F}" destId="{312F371B-B330-468A-A05B-CD314D8BACED}" srcOrd="0" destOrd="0" parTransId="{A0D3599A-FCC3-462E-A20D-5324FD1EA7E7}" sibTransId="{0FCED2EB-CDC6-4BE6-98AE-7CF8389A5D28}"/>
    <dgm:cxn modelId="{07FC2890-43AB-4FAD-8DF9-E1D951E30AE8}" type="presOf" srcId="{312F371B-B330-468A-A05B-CD314D8BACED}" destId="{EAEF2BFF-A5C7-46B6-BA87-AD7010021C81}" srcOrd="0" destOrd="0" presId="urn:microsoft.com/office/officeart/2018/2/layout/IconVerticalSolidList"/>
    <dgm:cxn modelId="{673336AC-B13E-41D8-91BF-837F0374A0D6}" srcId="{9CA11209-0B08-4D39-8528-805BB497F02F}" destId="{B32599D2-A73E-4D18-A9C8-FA633B71D555}" srcOrd="2" destOrd="0" parTransId="{E09C4B9A-1DBB-475A-B39D-90B35994EEF6}" sibTransId="{69CDC7BC-F6FD-466A-9D2E-2DFB80F265A4}"/>
    <dgm:cxn modelId="{E6730314-68A6-46DA-81EE-26C352922599}" type="presParOf" srcId="{AE8C7B1D-6D13-4C22-889E-62B1A23FA491}" destId="{1C72ED6F-F45D-4D07-8B7F-55ABEF6A9299}" srcOrd="0" destOrd="0" presId="urn:microsoft.com/office/officeart/2018/2/layout/IconVerticalSolidList"/>
    <dgm:cxn modelId="{04833C7E-F4A8-4FA8-A45F-8D13DD92D64F}" type="presParOf" srcId="{1C72ED6F-F45D-4D07-8B7F-55ABEF6A9299}" destId="{8B9982B4-2751-436B-91D5-FCB37DA14C06}" srcOrd="0" destOrd="0" presId="urn:microsoft.com/office/officeart/2018/2/layout/IconVerticalSolidList"/>
    <dgm:cxn modelId="{37E63E9B-8065-4AB9-91DB-8E91E856DFCB}" type="presParOf" srcId="{1C72ED6F-F45D-4D07-8B7F-55ABEF6A9299}" destId="{7E5A5637-5CB1-4226-AF3E-09EE42ECB646}" srcOrd="1" destOrd="0" presId="urn:microsoft.com/office/officeart/2018/2/layout/IconVerticalSolidList"/>
    <dgm:cxn modelId="{40ED65B0-5F66-46CC-8CBC-639327D08376}" type="presParOf" srcId="{1C72ED6F-F45D-4D07-8B7F-55ABEF6A9299}" destId="{1B54A82B-F8EC-42E7-B08B-375A52C4C46D}" srcOrd="2" destOrd="0" presId="urn:microsoft.com/office/officeart/2018/2/layout/IconVerticalSolidList"/>
    <dgm:cxn modelId="{0D637BA2-DAF3-474D-B7F2-FB2357B0017B}" type="presParOf" srcId="{1C72ED6F-F45D-4D07-8B7F-55ABEF6A9299}" destId="{EAEF2BFF-A5C7-46B6-BA87-AD7010021C81}" srcOrd="3" destOrd="0" presId="urn:microsoft.com/office/officeart/2018/2/layout/IconVerticalSolidList"/>
    <dgm:cxn modelId="{C0A63080-9740-4536-8750-07386FF4BB85}" type="presParOf" srcId="{AE8C7B1D-6D13-4C22-889E-62B1A23FA491}" destId="{93CBD75C-46FF-4B9F-986E-73687DA843F4}" srcOrd="1" destOrd="0" presId="urn:microsoft.com/office/officeart/2018/2/layout/IconVerticalSolidList"/>
    <dgm:cxn modelId="{8638A342-48FC-4BF9-B3E2-AE6CEBFB2823}" type="presParOf" srcId="{AE8C7B1D-6D13-4C22-889E-62B1A23FA491}" destId="{1EAEBB25-745D-432D-83CC-EAEA6FF6916F}" srcOrd="2" destOrd="0" presId="urn:microsoft.com/office/officeart/2018/2/layout/IconVerticalSolidList"/>
    <dgm:cxn modelId="{6DBBBC76-3F7A-4F93-9C89-7AA3BE64B815}" type="presParOf" srcId="{1EAEBB25-745D-432D-83CC-EAEA6FF6916F}" destId="{EC624070-95A5-4B12-AE83-13BAC942E4AD}" srcOrd="0" destOrd="0" presId="urn:microsoft.com/office/officeart/2018/2/layout/IconVerticalSolidList"/>
    <dgm:cxn modelId="{7F0E10D8-86A7-4320-84F5-36B58D5A0ED4}" type="presParOf" srcId="{1EAEBB25-745D-432D-83CC-EAEA6FF6916F}" destId="{B42F5ECF-A72C-413F-934A-DF07D66355CD}" srcOrd="1" destOrd="0" presId="urn:microsoft.com/office/officeart/2018/2/layout/IconVerticalSolidList"/>
    <dgm:cxn modelId="{2D69B269-2348-4D0D-AA2A-A9CA978A4AEA}" type="presParOf" srcId="{1EAEBB25-745D-432D-83CC-EAEA6FF6916F}" destId="{E49B4A9B-E655-4547-A829-E33A0722E46A}" srcOrd="2" destOrd="0" presId="urn:microsoft.com/office/officeart/2018/2/layout/IconVerticalSolidList"/>
    <dgm:cxn modelId="{D1636805-55FF-416D-97EB-D24651417B5C}" type="presParOf" srcId="{1EAEBB25-745D-432D-83CC-EAEA6FF6916F}" destId="{4AA5676C-9FDD-4708-855A-CD5A81B35A3A}" srcOrd="3" destOrd="0" presId="urn:microsoft.com/office/officeart/2018/2/layout/IconVerticalSolidList"/>
    <dgm:cxn modelId="{FF5ED952-A008-423E-B4E3-CB49721DC03C}" type="presParOf" srcId="{AE8C7B1D-6D13-4C22-889E-62B1A23FA491}" destId="{AAC16DF6-3739-4640-98A0-6DC1C049866F}" srcOrd="3" destOrd="0" presId="urn:microsoft.com/office/officeart/2018/2/layout/IconVerticalSolidList"/>
    <dgm:cxn modelId="{A110BDEE-2AFA-46A8-A805-5E825CA5D921}" type="presParOf" srcId="{AE8C7B1D-6D13-4C22-889E-62B1A23FA491}" destId="{4145DA0D-434A-4F87-83BD-7E8E0FB67925}" srcOrd="4" destOrd="0" presId="urn:microsoft.com/office/officeart/2018/2/layout/IconVerticalSolidList"/>
    <dgm:cxn modelId="{147D9117-4B8E-4613-90FD-C4BC2194DC54}" type="presParOf" srcId="{4145DA0D-434A-4F87-83BD-7E8E0FB67925}" destId="{68FAA64B-C510-45E4-85A1-0A562E6DCAA4}" srcOrd="0" destOrd="0" presId="urn:microsoft.com/office/officeart/2018/2/layout/IconVerticalSolidList"/>
    <dgm:cxn modelId="{234AB9A0-FACF-4414-961D-A7DD2A8ADACD}" type="presParOf" srcId="{4145DA0D-434A-4F87-83BD-7E8E0FB67925}" destId="{ED4A235C-DAFB-4639-8AC5-A82A5983A7AC}" srcOrd="1" destOrd="0" presId="urn:microsoft.com/office/officeart/2018/2/layout/IconVerticalSolidList"/>
    <dgm:cxn modelId="{1FBE118C-423D-43DA-BCA6-CD622C8CBAC8}" type="presParOf" srcId="{4145DA0D-434A-4F87-83BD-7E8E0FB67925}" destId="{B47A6998-B389-4598-9EBD-0C8BA359500E}" srcOrd="2" destOrd="0" presId="urn:microsoft.com/office/officeart/2018/2/layout/IconVerticalSolidList"/>
    <dgm:cxn modelId="{F7DAE029-DDAF-4277-A544-A2797EB7A072}" type="presParOf" srcId="{4145DA0D-434A-4F87-83BD-7E8E0FB67925}" destId="{368201A7-3132-4D27-87B1-19FC79B1B0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BFC913B-1D93-4453-952C-D273EF5A0A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9CCB0F8-535A-4F94-9BE9-29ACA26949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 preemptible thread that does not wish to be preempted while performing a critical operation can instruct the scheduler to temporarily treat it as a cooperative thread by calling </a:t>
          </a:r>
          <a:r>
            <a:rPr lang="en-US" sz="1600" dirty="0" err="1">
              <a:solidFill>
                <a:schemeClr val="bg1"/>
              </a:solidFill>
              <a:highlight>
                <a:srgbClr val="FFFF00"/>
              </a:highlight>
            </a:rPr>
            <a:t>k_sched_lock</a:t>
          </a:r>
          <a:r>
            <a:rPr lang="en-US" sz="1600" dirty="0">
              <a:solidFill>
                <a:schemeClr val="bg1"/>
              </a:solidFill>
              <a:highlight>
                <a:srgbClr val="FFFF00"/>
              </a:highlight>
            </a:rPr>
            <a:t>()</a:t>
          </a:r>
        </a:p>
      </dgm:t>
    </dgm:pt>
    <dgm:pt modelId="{A37793EF-BACA-4A6C-9F40-AB9BD231E690}" type="parTrans" cxnId="{23D26C1B-8301-4474-806B-82977708D710}">
      <dgm:prSet/>
      <dgm:spPr/>
      <dgm:t>
        <a:bodyPr/>
        <a:lstStyle/>
        <a:p>
          <a:endParaRPr lang="en-US"/>
        </a:p>
      </dgm:t>
    </dgm:pt>
    <dgm:pt modelId="{389A6C77-9AC7-461D-9F1C-F66D95442F64}" type="sibTrans" cxnId="{23D26C1B-8301-4474-806B-82977708D710}">
      <dgm:prSet/>
      <dgm:spPr/>
      <dgm:t>
        <a:bodyPr/>
        <a:lstStyle/>
        <a:p>
          <a:endParaRPr lang="en-US"/>
        </a:p>
      </dgm:t>
    </dgm:pt>
    <dgm:pt modelId="{22E3636A-AED8-432F-A71E-5BEE38B1E9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Restore after critical section is over</a:t>
          </a:r>
        </a:p>
      </dgm:t>
    </dgm:pt>
    <dgm:pt modelId="{276F83EA-8F95-4CA5-A1C0-944A2A57BCD1}" type="parTrans" cxnId="{EA47BB81-2D21-408D-9CFF-CF6DEDE9CE87}">
      <dgm:prSet/>
      <dgm:spPr/>
      <dgm:t>
        <a:bodyPr/>
        <a:lstStyle/>
        <a:p>
          <a:endParaRPr lang="en-US"/>
        </a:p>
      </dgm:t>
    </dgm:pt>
    <dgm:pt modelId="{23B2F5F9-EE08-493E-AE96-7F11F0385D6D}" type="sibTrans" cxnId="{EA47BB81-2D21-408D-9CFF-CF6DEDE9CE87}">
      <dgm:prSet/>
      <dgm:spPr/>
      <dgm:t>
        <a:bodyPr/>
        <a:lstStyle/>
        <a:p>
          <a:endParaRPr lang="en-US"/>
        </a:p>
      </dgm:t>
    </dgm:pt>
    <dgm:pt modelId="{7F5AED90-1D87-4A5E-8AA3-3A217E89D8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solidFill>
                <a:schemeClr val="bg1"/>
              </a:solidFill>
              <a:highlight>
                <a:srgbClr val="FFFF00"/>
              </a:highlight>
            </a:rPr>
            <a:t>k_sched_unlock</a:t>
          </a:r>
          <a:r>
            <a:rPr lang="en-US" sz="2000" dirty="0">
              <a:solidFill>
                <a:schemeClr val="bg1"/>
              </a:solidFill>
              <a:highlight>
                <a:srgbClr val="FFFF00"/>
              </a:highlight>
            </a:rPr>
            <a:t>() </a:t>
          </a:r>
        </a:p>
      </dgm:t>
    </dgm:pt>
    <dgm:pt modelId="{B537849E-6031-4E72-8558-181DECBE4AF6}" type="parTrans" cxnId="{58187ED5-B3DB-4C7A-8861-F9196DC0C3B1}">
      <dgm:prSet/>
      <dgm:spPr/>
      <dgm:t>
        <a:bodyPr/>
        <a:lstStyle/>
        <a:p>
          <a:endParaRPr lang="en-US"/>
        </a:p>
      </dgm:t>
    </dgm:pt>
    <dgm:pt modelId="{EB507404-8C14-4D46-BE24-0BC1646391B9}" type="sibTrans" cxnId="{58187ED5-B3DB-4C7A-8861-F9196DC0C3B1}">
      <dgm:prSet/>
      <dgm:spPr/>
      <dgm:t>
        <a:bodyPr/>
        <a:lstStyle/>
        <a:p>
          <a:endParaRPr lang="en-US"/>
        </a:p>
      </dgm:t>
    </dgm:pt>
    <dgm:pt modelId="{36DC33BF-CECB-40B7-9431-3D9E76AFF4F1}" type="pres">
      <dgm:prSet presAssocID="{3BFC913B-1D93-4453-952C-D273EF5A0A99}" presName="root" presStyleCnt="0">
        <dgm:presLayoutVars>
          <dgm:dir/>
          <dgm:resizeHandles val="exact"/>
        </dgm:presLayoutVars>
      </dgm:prSet>
      <dgm:spPr/>
    </dgm:pt>
    <dgm:pt modelId="{6D26B0FC-B156-442F-B587-385C06A06062}" type="pres">
      <dgm:prSet presAssocID="{59CCB0F8-535A-4F94-9BE9-29ACA269491F}" presName="compNode" presStyleCnt="0"/>
      <dgm:spPr/>
    </dgm:pt>
    <dgm:pt modelId="{457E1674-6560-4C22-9134-0C23A4853E3E}" type="pres">
      <dgm:prSet presAssocID="{59CCB0F8-535A-4F94-9BE9-29ACA26949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4F499B74-4EDA-4670-973B-2AEB06F3B384}" type="pres">
      <dgm:prSet presAssocID="{59CCB0F8-535A-4F94-9BE9-29ACA269491F}" presName="spaceRect" presStyleCnt="0"/>
      <dgm:spPr/>
    </dgm:pt>
    <dgm:pt modelId="{F8FB1952-BC5D-4F95-9717-B7592E9DAF92}" type="pres">
      <dgm:prSet presAssocID="{59CCB0F8-535A-4F94-9BE9-29ACA269491F}" presName="textRect" presStyleLbl="revTx" presStyleIdx="0" presStyleCnt="3">
        <dgm:presLayoutVars>
          <dgm:chMax val="1"/>
          <dgm:chPref val="1"/>
        </dgm:presLayoutVars>
      </dgm:prSet>
      <dgm:spPr/>
    </dgm:pt>
    <dgm:pt modelId="{F8FF0847-2E9E-4E06-8720-B5D519D089BC}" type="pres">
      <dgm:prSet presAssocID="{389A6C77-9AC7-461D-9F1C-F66D95442F64}" presName="sibTrans" presStyleCnt="0"/>
      <dgm:spPr/>
    </dgm:pt>
    <dgm:pt modelId="{A5A2ED98-9B5C-424D-93FB-125DEF30A859}" type="pres">
      <dgm:prSet presAssocID="{22E3636A-AED8-432F-A71E-5BEE38B1E95F}" presName="compNode" presStyleCnt="0"/>
      <dgm:spPr/>
    </dgm:pt>
    <dgm:pt modelId="{8C20DBCB-43EB-4A34-89FD-E4EC6E0491F0}" type="pres">
      <dgm:prSet presAssocID="{22E3636A-AED8-432F-A71E-5BEE38B1E9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B91390F0-5A45-4A36-98BA-3FF372F7A1EB}" type="pres">
      <dgm:prSet presAssocID="{22E3636A-AED8-432F-A71E-5BEE38B1E95F}" presName="spaceRect" presStyleCnt="0"/>
      <dgm:spPr/>
    </dgm:pt>
    <dgm:pt modelId="{B1CAA1E8-EF1C-4A79-80DD-207452DF08F4}" type="pres">
      <dgm:prSet presAssocID="{22E3636A-AED8-432F-A71E-5BEE38B1E95F}" presName="textRect" presStyleLbl="revTx" presStyleIdx="1" presStyleCnt="3">
        <dgm:presLayoutVars>
          <dgm:chMax val="1"/>
          <dgm:chPref val="1"/>
        </dgm:presLayoutVars>
      </dgm:prSet>
      <dgm:spPr/>
    </dgm:pt>
    <dgm:pt modelId="{D54D5E46-E76D-44B4-BD7E-F0F2D46A994F}" type="pres">
      <dgm:prSet presAssocID="{23B2F5F9-EE08-493E-AE96-7F11F0385D6D}" presName="sibTrans" presStyleCnt="0"/>
      <dgm:spPr/>
    </dgm:pt>
    <dgm:pt modelId="{A563B949-10BB-411B-AF4C-C25092094E3D}" type="pres">
      <dgm:prSet presAssocID="{7F5AED90-1D87-4A5E-8AA3-3A217E89D852}" presName="compNode" presStyleCnt="0"/>
      <dgm:spPr/>
    </dgm:pt>
    <dgm:pt modelId="{3E938077-F23D-49DA-8E47-A34AD1E9233C}" type="pres">
      <dgm:prSet presAssocID="{7F5AED90-1D87-4A5E-8AA3-3A217E89D8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Lock"/>
        </a:ext>
      </dgm:extLst>
    </dgm:pt>
    <dgm:pt modelId="{81B343FC-489F-4215-A8EC-DF1141BB4F26}" type="pres">
      <dgm:prSet presAssocID="{7F5AED90-1D87-4A5E-8AA3-3A217E89D852}" presName="spaceRect" presStyleCnt="0"/>
      <dgm:spPr/>
    </dgm:pt>
    <dgm:pt modelId="{E7234B52-760E-4A49-A80C-154CF5855CC1}" type="pres">
      <dgm:prSet presAssocID="{7F5AED90-1D87-4A5E-8AA3-3A217E89D8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D26C1B-8301-4474-806B-82977708D710}" srcId="{3BFC913B-1D93-4453-952C-D273EF5A0A99}" destId="{59CCB0F8-535A-4F94-9BE9-29ACA269491F}" srcOrd="0" destOrd="0" parTransId="{A37793EF-BACA-4A6C-9F40-AB9BD231E690}" sibTransId="{389A6C77-9AC7-461D-9F1C-F66D95442F64}"/>
    <dgm:cxn modelId="{0C6EC323-D4F4-42E7-95D1-55FDFC014B03}" type="presOf" srcId="{59CCB0F8-535A-4F94-9BE9-29ACA269491F}" destId="{F8FB1952-BC5D-4F95-9717-B7592E9DAF92}" srcOrd="0" destOrd="0" presId="urn:microsoft.com/office/officeart/2018/2/layout/IconLabelList"/>
    <dgm:cxn modelId="{EA47BB81-2D21-408D-9CFF-CF6DEDE9CE87}" srcId="{3BFC913B-1D93-4453-952C-D273EF5A0A99}" destId="{22E3636A-AED8-432F-A71E-5BEE38B1E95F}" srcOrd="1" destOrd="0" parTransId="{276F83EA-8F95-4CA5-A1C0-944A2A57BCD1}" sibTransId="{23B2F5F9-EE08-493E-AE96-7F11F0385D6D}"/>
    <dgm:cxn modelId="{532D3290-365F-4D71-87BC-1A28FE590F20}" type="presOf" srcId="{7F5AED90-1D87-4A5E-8AA3-3A217E89D852}" destId="{E7234B52-760E-4A49-A80C-154CF5855CC1}" srcOrd="0" destOrd="0" presId="urn:microsoft.com/office/officeart/2018/2/layout/IconLabelList"/>
    <dgm:cxn modelId="{E5FE27A8-7855-4946-BCB0-536BA9BE7DCC}" type="presOf" srcId="{22E3636A-AED8-432F-A71E-5BEE38B1E95F}" destId="{B1CAA1E8-EF1C-4A79-80DD-207452DF08F4}" srcOrd="0" destOrd="0" presId="urn:microsoft.com/office/officeart/2018/2/layout/IconLabelList"/>
    <dgm:cxn modelId="{D7848EC2-F32B-4031-B620-62E85CB0F030}" type="presOf" srcId="{3BFC913B-1D93-4453-952C-D273EF5A0A99}" destId="{36DC33BF-CECB-40B7-9431-3D9E76AFF4F1}" srcOrd="0" destOrd="0" presId="urn:microsoft.com/office/officeart/2018/2/layout/IconLabelList"/>
    <dgm:cxn modelId="{58187ED5-B3DB-4C7A-8861-F9196DC0C3B1}" srcId="{3BFC913B-1D93-4453-952C-D273EF5A0A99}" destId="{7F5AED90-1D87-4A5E-8AA3-3A217E89D852}" srcOrd="2" destOrd="0" parTransId="{B537849E-6031-4E72-8558-181DECBE4AF6}" sibTransId="{EB507404-8C14-4D46-BE24-0BC1646391B9}"/>
    <dgm:cxn modelId="{47F46CAE-8DFB-497F-8722-34A38F6A189D}" type="presParOf" srcId="{36DC33BF-CECB-40B7-9431-3D9E76AFF4F1}" destId="{6D26B0FC-B156-442F-B587-385C06A06062}" srcOrd="0" destOrd="0" presId="urn:microsoft.com/office/officeart/2018/2/layout/IconLabelList"/>
    <dgm:cxn modelId="{094E2E9E-7BB3-4BBD-8227-0ABC2F3198C2}" type="presParOf" srcId="{6D26B0FC-B156-442F-B587-385C06A06062}" destId="{457E1674-6560-4C22-9134-0C23A4853E3E}" srcOrd="0" destOrd="0" presId="urn:microsoft.com/office/officeart/2018/2/layout/IconLabelList"/>
    <dgm:cxn modelId="{AF0D4CF8-6BF3-4A5A-B5E5-30BC26206B03}" type="presParOf" srcId="{6D26B0FC-B156-442F-B587-385C06A06062}" destId="{4F499B74-4EDA-4670-973B-2AEB06F3B384}" srcOrd="1" destOrd="0" presId="urn:microsoft.com/office/officeart/2018/2/layout/IconLabelList"/>
    <dgm:cxn modelId="{0DD50FBF-22D8-4701-9DBF-1418A86091D4}" type="presParOf" srcId="{6D26B0FC-B156-442F-B587-385C06A06062}" destId="{F8FB1952-BC5D-4F95-9717-B7592E9DAF92}" srcOrd="2" destOrd="0" presId="urn:microsoft.com/office/officeart/2018/2/layout/IconLabelList"/>
    <dgm:cxn modelId="{DE5C3C26-4567-483A-8F23-287347D67CF1}" type="presParOf" srcId="{36DC33BF-CECB-40B7-9431-3D9E76AFF4F1}" destId="{F8FF0847-2E9E-4E06-8720-B5D519D089BC}" srcOrd="1" destOrd="0" presId="urn:microsoft.com/office/officeart/2018/2/layout/IconLabelList"/>
    <dgm:cxn modelId="{0D04CC3E-5C6E-40F4-95BA-A91E617B2395}" type="presParOf" srcId="{36DC33BF-CECB-40B7-9431-3D9E76AFF4F1}" destId="{A5A2ED98-9B5C-424D-93FB-125DEF30A859}" srcOrd="2" destOrd="0" presId="urn:microsoft.com/office/officeart/2018/2/layout/IconLabelList"/>
    <dgm:cxn modelId="{94BDD90F-F386-4857-A35D-52A36B872C9C}" type="presParOf" srcId="{A5A2ED98-9B5C-424D-93FB-125DEF30A859}" destId="{8C20DBCB-43EB-4A34-89FD-E4EC6E0491F0}" srcOrd="0" destOrd="0" presId="urn:microsoft.com/office/officeart/2018/2/layout/IconLabelList"/>
    <dgm:cxn modelId="{5F47B6C0-8D42-4278-A1A2-5C3C90CDF25C}" type="presParOf" srcId="{A5A2ED98-9B5C-424D-93FB-125DEF30A859}" destId="{B91390F0-5A45-4A36-98BA-3FF372F7A1EB}" srcOrd="1" destOrd="0" presId="urn:microsoft.com/office/officeart/2018/2/layout/IconLabelList"/>
    <dgm:cxn modelId="{3BD24C52-E65A-4B5B-A7E3-876D2F306B60}" type="presParOf" srcId="{A5A2ED98-9B5C-424D-93FB-125DEF30A859}" destId="{B1CAA1E8-EF1C-4A79-80DD-207452DF08F4}" srcOrd="2" destOrd="0" presId="urn:microsoft.com/office/officeart/2018/2/layout/IconLabelList"/>
    <dgm:cxn modelId="{93421257-AE90-4671-AADF-64FF3AA421EC}" type="presParOf" srcId="{36DC33BF-CECB-40B7-9431-3D9E76AFF4F1}" destId="{D54D5E46-E76D-44B4-BD7E-F0F2D46A994F}" srcOrd="3" destOrd="0" presId="urn:microsoft.com/office/officeart/2018/2/layout/IconLabelList"/>
    <dgm:cxn modelId="{A4240BA1-4FDC-45C9-A0AA-E716422F71FC}" type="presParOf" srcId="{36DC33BF-CECB-40B7-9431-3D9E76AFF4F1}" destId="{A563B949-10BB-411B-AF4C-C25092094E3D}" srcOrd="4" destOrd="0" presId="urn:microsoft.com/office/officeart/2018/2/layout/IconLabelList"/>
    <dgm:cxn modelId="{C992E0E2-63CF-4616-990F-E38DCA66B734}" type="presParOf" srcId="{A563B949-10BB-411B-AF4C-C25092094E3D}" destId="{3E938077-F23D-49DA-8E47-A34AD1E9233C}" srcOrd="0" destOrd="0" presId="urn:microsoft.com/office/officeart/2018/2/layout/IconLabelList"/>
    <dgm:cxn modelId="{D0728F63-EC05-40AE-8A92-99EFA5D5A9CF}" type="presParOf" srcId="{A563B949-10BB-411B-AF4C-C25092094E3D}" destId="{81B343FC-489F-4215-A8EC-DF1141BB4F26}" srcOrd="1" destOrd="0" presId="urn:microsoft.com/office/officeart/2018/2/layout/IconLabelList"/>
    <dgm:cxn modelId="{50D7BCFE-0F98-42F7-B524-E0AAF35D14E8}" type="presParOf" srcId="{A563B949-10BB-411B-AF4C-C25092094E3D}" destId="{E7234B52-760E-4A49-A80C-154CF5855CC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AFB5A27-E01F-4D47-8A00-9A4ABFEA7927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CD5E58-4051-4E1A-A2E6-F820980899AB}">
      <dgm:prSet/>
      <dgm:spPr/>
      <dgm:t>
        <a:bodyPr/>
        <a:lstStyle/>
        <a:p>
          <a:r>
            <a:rPr lang="en-US" dirty="0"/>
            <a:t>A semaphore is defined using a variable of type struct </a:t>
          </a:r>
          <a:r>
            <a:rPr lang="en-US" b="1" dirty="0" err="1">
              <a:solidFill>
                <a:schemeClr val="tx1"/>
              </a:solidFill>
              <a:highlight>
                <a:srgbClr val="FFFF00"/>
              </a:highlight>
            </a:rPr>
            <a:t>k_sem</a:t>
          </a:r>
          <a:r>
            <a:rPr lang="en-US" dirty="0"/>
            <a:t>. It must then be initialized by calling </a:t>
          </a:r>
          <a:r>
            <a:rPr lang="en-US" b="1" dirty="0" err="1">
              <a:solidFill>
                <a:schemeClr val="tx1"/>
              </a:solidFill>
              <a:highlight>
                <a:srgbClr val="FFFF00"/>
              </a:highlight>
            </a:rPr>
            <a:t>k_sem_init</a:t>
          </a:r>
          <a:r>
            <a:rPr lang="en-US" b="1" dirty="0">
              <a:solidFill>
                <a:schemeClr val="tx1"/>
              </a:solidFill>
              <a:highlight>
                <a:srgbClr val="FFFF00"/>
              </a:highlight>
            </a:rPr>
            <a:t>(). </a:t>
          </a:r>
        </a:p>
      </dgm:t>
    </dgm:pt>
    <dgm:pt modelId="{E16B6382-AC3E-4562-BE7D-7765432B686D}" type="parTrans" cxnId="{9C538DF5-1D2F-45BC-B02D-DCAE7B47F302}">
      <dgm:prSet/>
      <dgm:spPr/>
      <dgm:t>
        <a:bodyPr/>
        <a:lstStyle/>
        <a:p>
          <a:endParaRPr lang="en-US"/>
        </a:p>
      </dgm:t>
    </dgm:pt>
    <dgm:pt modelId="{83CDFE7B-165C-4C55-8C7B-0331850C589D}" type="sibTrans" cxnId="{9C538DF5-1D2F-45BC-B02D-DCAE7B47F302}">
      <dgm:prSet/>
      <dgm:spPr/>
      <dgm:t>
        <a:bodyPr/>
        <a:lstStyle/>
        <a:p>
          <a:endParaRPr lang="en-US"/>
        </a:p>
      </dgm:t>
    </dgm:pt>
    <dgm:pt modelId="{4A283BB2-A788-4B85-9995-7F78607D2CB3}">
      <dgm:prSet/>
      <dgm:spPr/>
      <dgm:t>
        <a:bodyPr/>
        <a:lstStyle/>
        <a:p>
          <a:r>
            <a:rPr lang="en-US" dirty="0"/>
            <a:t>The following code defines a semaphore, then configures it as a binary semaphore by setting its count to 0 and its limit to 1. </a:t>
          </a:r>
        </a:p>
      </dgm:t>
    </dgm:pt>
    <dgm:pt modelId="{1D261C5C-0A5E-483F-B165-D8D9AAA853CA}" type="parTrans" cxnId="{3E9E6C6D-988B-49C8-B6E8-2DE569CCB96B}">
      <dgm:prSet/>
      <dgm:spPr/>
      <dgm:t>
        <a:bodyPr/>
        <a:lstStyle/>
        <a:p>
          <a:endParaRPr lang="en-US"/>
        </a:p>
      </dgm:t>
    </dgm:pt>
    <dgm:pt modelId="{97858FAD-F91A-460D-840A-3DA6A30F0780}" type="sibTrans" cxnId="{3E9E6C6D-988B-49C8-B6E8-2DE569CCB96B}">
      <dgm:prSet/>
      <dgm:spPr/>
      <dgm:t>
        <a:bodyPr/>
        <a:lstStyle/>
        <a:p>
          <a:endParaRPr lang="en-US"/>
        </a:p>
      </dgm:t>
    </dgm:pt>
    <dgm:pt modelId="{FC444BAA-755A-4194-9378-17E5D52B5262}" type="pres">
      <dgm:prSet presAssocID="{5AFB5A27-E01F-4D47-8A00-9A4ABFEA7927}" presName="compositeShape" presStyleCnt="0">
        <dgm:presLayoutVars>
          <dgm:chMax val="7"/>
          <dgm:dir/>
          <dgm:resizeHandles val="exact"/>
        </dgm:presLayoutVars>
      </dgm:prSet>
      <dgm:spPr/>
    </dgm:pt>
    <dgm:pt modelId="{F925B1F6-F8BF-427C-9802-10436765FBFD}" type="pres">
      <dgm:prSet presAssocID="{5AFB5A27-E01F-4D47-8A00-9A4ABFEA7927}" presName="wedge1" presStyleLbl="node1" presStyleIdx="0" presStyleCnt="2"/>
      <dgm:spPr/>
    </dgm:pt>
    <dgm:pt modelId="{7A269BF8-C949-48F2-AC44-3E921FAF8F8B}" type="pres">
      <dgm:prSet presAssocID="{5AFB5A27-E01F-4D47-8A00-9A4ABFEA7927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B3452527-7E46-44CD-A5E2-457B9FCFC979}" type="pres">
      <dgm:prSet presAssocID="{5AFB5A27-E01F-4D47-8A00-9A4ABFEA7927}" presName="wedge2" presStyleLbl="node1" presStyleIdx="1" presStyleCnt="2"/>
      <dgm:spPr/>
    </dgm:pt>
    <dgm:pt modelId="{AD4A7412-882B-40E8-B0B3-9E2C059D4051}" type="pres">
      <dgm:prSet presAssocID="{5AFB5A27-E01F-4D47-8A00-9A4ABFEA7927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C01315D-EBFB-468C-A328-3480C14B3FEC}" type="presOf" srcId="{7ACD5E58-4051-4E1A-A2E6-F820980899AB}" destId="{7A269BF8-C949-48F2-AC44-3E921FAF8F8B}" srcOrd="1" destOrd="0" presId="urn:microsoft.com/office/officeart/2005/8/layout/chart3"/>
    <dgm:cxn modelId="{F8D4E646-F9DB-4994-9D04-F75F53A3918F}" type="presOf" srcId="{4A283BB2-A788-4B85-9995-7F78607D2CB3}" destId="{B3452527-7E46-44CD-A5E2-457B9FCFC979}" srcOrd="0" destOrd="0" presId="urn:microsoft.com/office/officeart/2005/8/layout/chart3"/>
    <dgm:cxn modelId="{3E9E6C6D-988B-49C8-B6E8-2DE569CCB96B}" srcId="{5AFB5A27-E01F-4D47-8A00-9A4ABFEA7927}" destId="{4A283BB2-A788-4B85-9995-7F78607D2CB3}" srcOrd="1" destOrd="0" parTransId="{1D261C5C-0A5E-483F-B165-D8D9AAA853CA}" sibTransId="{97858FAD-F91A-460D-840A-3DA6A30F0780}"/>
    <dgm:cxn modelId="{22D5B370-2217-4E84-BCC2-7F76C0DEC250}" type="presOf" srcId="{5AFB5A27-E01F-4D47-8A00-9A4ABFEA7927}" destId="{FC444BAA-755A-4194-9378-17E5D52B5262}" srcOrd="0" destOrd="0" presId="urn:microsoft.com/office/officeart/2005/8/layout/chart3"/>
    <dgm:cxn modelId="{233450A8-8850-4369-964B-45628620DEFB}" type="presOf" srcId="{7ACD5E58-4051-4E1A-A2E6-F820980899AB}" destId="{F925B1F6-F8BF-427C-9802-10436765FBFD}" srcOrd="0" destOrd="0" presId="urn:microsoft.com/office/officeart/2005/8/layout/chart3"/>
    <dgm:cxn modelId="{6D215BEA-0BC5-4DF1-B995-93AFCB77B36B}" type="presOf" srcId="{4A283BB2-A788-4B85-9995-7F78607D2CB3}" destId="{AD4A7412-882B-40E8-B0B3-9E2C059D4051}" srcOrd="1" destOrd="0" presId="urn:microsoft.com/office/officeart/2005/8/layout/chart3"/>
    <dgm:cxn modelId="{9C538DF5-1D2F-45BC-B02D-DCAE7B47F302}" srcId="{5AFB5A27-E01F-4D47-8A00-9A4ABFEA7927}" destId="{7ACD5E58-4051-4E1A-A2E6-F820980899AB}" srcOrd="0" destOrd="0" parTransId="{E16B6382-AC3E-4562-BE7D-7765432B686D}" sibTransId="{83CDFE7B-165C-4C55-8C7B-0331850C589D}"/>
    <dgm:cxn modelId="{7064623F-A2A2-4F85-B881-D35CE72497B3}" type="presParOf" srcId="{FC444BAA-755A-4194-9378-17E5D52B5262}" destId="{F925B1F6-F8BF-427C-9802-10436765FBFD}" srcOrd="0" destOrd="0" presId="urn:microsoft.com/office/officeart/2005/8/layout/chart3"/>
    <dgm:cxn modelId="{AC60874C-CBE6-469F-8079-7013D40567DF}" type="presParOf" srcId="{FC444BAA-755A-4194-9378-17E5D52B5262}" destId="{7A269BF8-C949-48F2-AC44-3E921FAF8F8B}" srcOrd="1" destOrd="0" presId="urn:microsoft.com/office/officeart/2005/8/layout/chart3"/>
    <dgm:cxn modelId="{080349DA-5D58-4C95-B695-0B0F19C6B559}" type="presParOf" srcId="{FC444BAA-755A-4194-9378-17E5D52B5262}" destId="{B3452527-7E46-44CD-A5E2-457B9FCFC979}" srcOrd="2" destOrd="0" presId="urn:microsoft.com/office/officeart/2005/8/layout/chart3"/>
    <dgm:cxn modelId="{C80D3E93-FA11-450E-B079-8EBD7712814A}" type="presParOf" srcId="{FC444BAA-755A-4194-9378-17E5D52B5262}" destId="{AD4A7412-882B-40E8-B0B3-9E2C059D4051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72584F3-59F8-45A9-999D-AABFE792BA1F}" type="doc">
      <dgm:prSet loTypeId="urn:microsoft.com/office/officeart/2005/8/layout/vList5" loCatId="list" qsTypeId="urn:microsoft.com/office/officeart/2005/8/quickstyle/3d3" qsCatId="3D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A99799C9-D1F1-4835-82B2-E2A96847B49D}">
      <dgm:prSet/>
      <dgm:spPr/>
      <dgm:t>
        <a:bodyPr/>
        <a:lstStyle/>
        <a:p>
          <a:r>
            <a:rPr lang="en-US" dirty="0"/>
            <a:t>A semaphore is given by calling </a:t>
          </a:r>
          <a:r>
            <a:rPr lang="en-US" dirty="0">
              <a:solidFill>
                <a:schemeClr val="bg1"/>
              </a:solidFill>
              <a:highlight>
                <a:srgbClr val="FFFF00"/>
              </a:highlight>
            </a:rPr>
            <a:t>k_sem_give(). </a:t>
          </a:r>
          <a:r>
            <a:rPr lang="en-US" dirty="0"/>
            <a:t>The following shows it</a:t>
          </a:r>
        </a:p>
      </dgm:t>
    </dgm:pt>
    <dgm:pt modelId="{8F2A3DDD-F938-4006-9825-B7B7946FD2EE}" type="parTrans" cxnId="{D0D1C24E-8BDE-46F9-8A9E-5E285C1C3296}">
      <dgm:prSet/>
      <dgm:spPr/>
      <dgm:t>
        <a:bodyPr/>
        <a:lstStyle/>
        <a:p>
          <a:endParaRPr lang="en-US"/>
        </a:p>
      </dgm:t>
    </dgm:pt>
    <dgm:pt modelId="{D816EDE8-EB04-4D4C-A7BA-07CB736A4A75}" type="sibTrans" cxnId="{D0D1C24E-8BDE-46F9-8A9E-5E285C1C3296}">
      <dgm:prSet/>
      <dgm:spPr/>
      <dgm:t>
        <a:bodyPr/>
        <a:lstStyle/>
        <a:p>
          <a:endParaRPr lang="en-US"/>
        </a:p>
      </dgm:t>
    </dgm:pt>
    <dgm:pt modelId="{DAE6C751-F7E7-4DB8-91FA-5A0C89C224B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highlight>
                <a:srgbClr val="FFFF00"/>
              </a:highlight>
            </a:rPr>
            <a:t>void input_data_interrupt_handler(void *arg) </a:t>
          </a:r>
        </a:p>
        <a:p>
          <a:r>
            <a:rPr lang="en-US" dirty="0">
              <a:solidFill>
                <a:schemeClr val="bg1"/>
              </a:solidFill>
              <a:highlight>
                <a:srgbClr val="FFFF00"/>
              </a:highlight>
            </a:rPr>
            <a:t>{</a:t>
          </a:r>
        </a:p>
        <a:p>
          <a:r>
            <a:rPr lang="en-US" dirty="0">
              <a:solidFill>
                <a:schemeClr val="bg1"/>
              </a:solidFill>
              <a:highlight>
                <a:srgbClr val="FFFF00"/>
              </a:highlight>
            </a:rPr>
            <a:t>/* notify thread that data is available */</a:t>
          </a:r>
        </a:p>
        <a:p>
          <a:r>
            <a:rPr lang="en-US" dirty="0">
              <a:solidFill>
                <a:schemeClr val="bg1"/>
              </a:solidFill>
              <a:highlight>
                <a:srgbClr val="FFFF00"/>
              </a:highlight>
            </a:rPr>
            <a:t>k_sem_give(&amp;my_sem); ...</a:t>
          </a:r>
        </a:p>
        <a:p>
          <a:endParaRPr lang="en-US" dirty="0">
            <a:solidFill>
              <a:schemeClr val="bg1"/>
            </a:solidFill>
            <a:highlight>
              <a:srgbClr val="FFFF00"/>
            </a:highlight>
          </a:endParaRPr>
        </a:p>
        <a:p>
          <a:r>
            <a:rPr lang="en-US" dirty="0">
              <a:solidFill>
                <a:schemeClr val="bg1"/>
              </a:solidFill>
              <a:highlight>
                <a:srgbClr val="FFFF00"/>
              </a:highlight>
            </a:rPr>
            <a:t>}</a:t>
          </a:r>
        </a:p>
      </dgm:t>
    </dgm:pt>
    <dgm:pt modelId="{ECE07E0F-1ECC-46BB-B230-1B6520DD16F2}" type="parTrans" cxnId="{59C1B8CB-DE87-4CCA-A3B9-1F59482F9D41}">
      <dgm:prSet/>
      <dgm:spPr/>
      <dgm:t>
        <a:bodyPr/>
        <a:lstStyle/>
        <a:p>
          <a:endParaRPr lang="en-US"/>
        </a:p>
      </dgm:t>
    </dgm:pt>
    <dgm:pt modelId="{3A25E604-A7FC-4BD5-9622-66AFA06E0109}" type="sibTrans" cxnId="{59C1B8CB-DE87-4CCA-A3B9-1F59482F9D41}">
      <dgm:prSet/>
      <dgm:spPr/>
      <dgm:t>
        <a:bodyPr/>
        <a:lstStyle/>
        <a:p>
          <a:endParaRPr lang="en-US"/>
        </a:p>
      </dgm:t>
    </dgm:pt>
    <dgm:pt modelId="{C56DFFE1-6532-458C-989D-F8E7E57F8E60}" type="pres">
      <dgm:prSet presAssocID="{F72584F3-59F8-45A9-999D-AABFE792BA1F}" presName="Name0" presStyleCnt="0">
        <dgm:presLayoutVars>
          <dgm:dir/>
          <dgm:animLvl val="lvl"/>
          <dgm:resizeHandles val="exact"/>
        </dgm:presLayoutVars>
      </dgm:prSet>
      <dgm:spPr/>
    </dgm:pt>
    <dgm:pt modelId="{3518A705-D353-4B0C-94F4-A052AEB001AA}" type="pres">
      <dgm:prSet presAssocID="{A99799C9-D1F1-4835-82B2-E2A96847B49D}" presName="linNode" presStyleCnt="0"/>
      <dgm:spPr/>
    </dgm:pt>
    <dgm:pt modelId="{C7DAF887-805A-4ACD-AB6E-D2C7C6FE7636}" type="pres">
      <dgm:prSet presAssocID="{A99799C9-D1F1-4835-82B2-E2A96847B49D}" presName="parentText" presStyleLbl="node1" presStyleIdx="0" presStyleCnt="2" custScaleY="24890">
        <dgm:presLayoutVars>
          <dgm:chMax val="1"/>
          <dgm:bulletEnabled val="1"/>
        </dgm:presLayoutVars>
      </dgm:prSet>
      <dgm:spPr/>
    </dgm:pt>
    <dgm:pt modelId="{7D85756B-C21C-4ECA-88C5-69BE5669D93B}" type="pres">
      <dgm:prSet presAssocID="{D816EDE8-EB04-4D4C-A7BA-07CB736A4A75}" presName="sp" presStyleCnt="0"/>
      <dgm:spPr/>
    </dgm:pt>
    <dgm:pt modelId="{3C8EF203-C7E1-4BCC-9929-1D3EFA8368F2}" type="pres">
      <dgm:prSet presAssocID="{DAE6C751-F7E7-4DB8-91FA-5A0C89C224B4}" presName="linNode" presStyleCnt="0"/>
      <dgm:spPr/>
    </dgm:pt>
    <dgm:pt modelId="{3F7B9418-4CE2-4E84-B74C-60DD6BB9B6E8}" type="pres">
      <dgm:prSet presAssocID="{DAE6C751-F7E7-4DB8-91FA-5A0C89C224B4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DC96075C-98D0-4DE7-8AEE-2F14DA2C34A5}" type="presOf" srcId="{A99799C9-D1F1-4835-82B2-E2A96847B49D}" destId="{C7DAF887-805A-4ACD-AB6E-D2C7C6FE7636}" srcOrd="0" destOrd="0" presId="urn:microsoft.com/office/officeart/2005/8/layout/vList5"/>
    <dgm:cxn modelId="{55EF6663-9B73-45E9-8501-B883147D03E9}" type="presOf" srcId="{DAE6C751-F7E7-4DB8-91FA-5A0C89C224B4}" destId="{3F7B9418-4CE2-4E84-B74C-60DD6BB9B6E8}" srcOrd="0" destOrd="0" presId="urn:microsoft.com/office/officeart/2005/8/layout/vList5"/>
    <dgm:cxn modelId="{D0D1C24E-8BDE-46F9-8A9E-5E285C1C3296}" srcId="{F72584F3-59F8-45A9-999D-AABFE792BA1F}" destId="{A99799C9-D1F1-4835-82B2-E2A96847B49D}" srcOrd="0" destOrd="0" parTransId="{8F2A3DDD-F938-4006-9825-B7B7946FD2EE}" sibTransId="{D816EDE8-EB04-4D4C-A7BA-07CB736A4A75}"/>
    <dgm:cxn modelId="{B27D037A-C6BD-44D5-86FE-CE1B78E21AD6}" type="presOf" srcId="{F72584F3-59F8-45A9-999D-AABFE792BA1F}" destId="{C56DFFE1-6532-458C-989D-F8E7E57F8E60}" srcOrd="0" destOrd="0" presId="urn:microsoft.com/office/officeart/2005/8/layout/vList5"/>
    <dgm:cxn modelId="{59C1B8CB-DE87-4CCA-A3B9-1F59482F9D41}" srcId="{F72584F3-59F8-45A9-999D-AABFE792BA1F}" destId="{DAE6C751-F7E7-4DB8-91FA-5A0C89C224B4}" srcOrd="1" destOrd="0" parTransId="{ECE07E0F-1ECC-46BB-B230-1B6520DD16F2}" sibTransId="{3A25E604-A7FC-4BD5-9622-66AFA06E0109}"/>
    <dgm:cxn modelId="{89E207AD-12DD-4657-96F3-1040A586AAA7}" type="presParOf" srcId="{C56DFFE1-6532-458C-989D-F8E7E57F8E60}" destId="{3518A705-D353-4B0C-94F4-A052AEB001AA}" srcOrd="0" destOrd="0" presId="urn:microsoft.com/office/officeart/2005/8/layout/vList5"/>
    <dgm:cxn modelId="{96A3ACF8-A101-4B89-AE4B-B13B7CFAA2ED}" type="presParOf" srcId="{3518A705-D353-4B0C-94F4-A052AEB001AA}" destId="{C7DAF887-805A-4ACD-AB6E-D2C7C6FE7636}" srcOrd="0" destOrd="0" presId="urn:microsoft.com/office/officeart/2005/8/layout/vList5"/>
    <dgm:cxn modelId="{6594FB2F-DD0E-4D6E-91C0-A7F8F13D6C3B}" type="presParOf" srcId="{C56DFFE1-6532-458C-989D-F8E7E57F8E60}" destId="{7D85756B-C21C-4ECA-88C5-69BE5669D93B}" srcOrd="1" destOrd="0" presId="urn:microsoft.com/office/officeart/2005/8/layout/vList5"/>
    <dgm:cxn modelId="{DA2782CA-637C-4F7C-A5D7-81E81C9A41FB}" type="presParOf" srcId="{C56DFFE1-6532-458C-989D-F8E7E57F8E60}" destId="{3C8EF203-C7E1-4BCC-9929-1D3EFA8368F2}" srcOrd="2" destOrd="0" presId="urn:microsoft.com/office/officeart/2005/8/layout/vList5"/>
    <dgm:cxn modelId="{0AA3BE75-2A10-4FCD-B9E4-FA6BC19057C7}" type="presParOf" srcId="{3C8EF203-C7E1-4BCC-9929-1D3EFA8368F2}" destId="{3F7B9418-4CE2-4E84-B74C-60DD6BB9B6E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5462EEA-B0FF-48FF-8C05-3DB3FE0514E6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7C7D382-4AE2-4B93-AE18-AA323CCE1E30}">
      <dgm:prSet/>
      <dgm:spPr/>
      <dgm:t>
        <a:bodyPr/>
        <a:lstStyle/>
        <a:p>
          <a:r>
            <a:rPr lang="en-US"/>
            <a:t>The heap memory pool is a predefined memory pool object that allows threads to dynamically allocate memory from a common memory region in a malloc()-like manner</a:t>
          </a:r>
        </a:p>
      </dgm:t>
    </dgm:pt>
    <dgm:pt modelId="{9D1B03F6-6D13-45AB-8121-3DA4B9334319}" type="parTrans" cxnId="{19610DFB-DD18-4C2F-B897-55BBD39787A7}">
      <dgm:prSet/>
      <dgm:spPr/>
      <dgm:t>
        <a:bodyPr/>
        <a:lstStyle/>
        <a:p>
          <a:endParaRPr lang="en-US"/>
        </a:p>
      </dgm:t>
    </dgm:pt>
    <dgm:pt modelId="{9CD3F2FB-5DB4-4609-ABF5-23F31EBE8021}" type="sibTrans" cxnId="{19610DFB-DD18-4C2F-B897-55BBD39787A7}">
      <dgm:prSet/>
      <dgm:spPr/>
      <dgm:t>
        <a:bodyPr/>
        <a:lstStyle/>
        <a:p>
          <a:endParaRPr lang="en-US"/>
        </a:p>
      </dgm:t>
    </dgm:pt>
    <dgm:pt modelId="{346DB450-651D-4A07-9ACC-2702AE59D7D4}">
      <dgm:prSet/>
      <dgm:spPr/>
      <dgm:t>
        <a:bodyPr/>
        <a:lstStyle/>
        <a:p>
          <a:r>
            <a:rPr lang="en-US"/>
            <a:t>Allocating </a:t>
          </a:r>
        </a:p>
      </dgm:t>
    </dgm:pt>
    <dgm:pt modelId="{38D52D27-6B26-4CAC-B29C-0437F9103B3F}" type="parTrans" cxnId="{4F7BE0FA-F992-4C2E-A9A2-BC470B5C72DF}">
      <dgm:prSet/>
      <dgm:spPr/>
      <dgm:t>
        <a:bodyPr/>
        <a:lstStyle/>
        <a:p>
          <a:endParaRPr lang="en-US"/>
        </a:p>
      </dgm:t>
    </dgm:pt>
    <dgm:pt modelId="{438EF560-B351-45A1-9774-6E8D5E0D453E}" type="sibTrans" cxnId="{4F7BE0FA-F992-4C2E-A9A2-BC470B5C72DF}">
      <dgm:prSet/>
      <dgm:spPr/>
      <dgm:t>
        <a:bodyPr/>
        <a:lstStyle/>
        <a:p>
          <a:endParaRPr lang="en-US"/>
        </a:p>
      </dgm:t>
    </dgm:pt>
    <dgm:pt modelId="{43A6150E-F454-46E6-B615-525FC58B4A78}">
      <dgm:prSet/>
      <dgm:spPr/>
      <dgm:t>
        <a:bodyPr/>
        <a:lstStyle/>
        <a:p>
          <a:r>
            <a:rPr lang="en-US" dirty="0"/>
            <a:t>Deallocating</a:t>
          </a:r>
        </a:p>
      </dgm:t>
    </dgm:pt>
    <dgm:pt modelId="{486A1E1C-5ADA-402D-8163-3C967559877D}" type="parTrans" cxnId="{2B395FB2-5A91-47D7-B8D4-6487D8018CA9}">
      <dgm:prSet/>
      <dgm:spPr/>
      <dgm:t>
        <a:bodyPr/>
        <a:lstStyle/>
        <a:p>
          <a:endParaRPr lang="en-US"/>
        </a:p>
      </dgm:t>
    </dgm:pt>
    <dgm:pt modelId="{5CA6555D-4D2A-43C8-BB93-45A9CDA56875}" type="sibTrans" cxnId="{2B395FB2-5A91-47D7-B8D4-6487D8018CA9}">
      <dgm:prSet/>
      <dgm:spPr/>
      <dgm:t>
        <a:bodyPr/>
        <a:lstStyle/>
        <a:p>
          <a:endParaRPr lang="en-US"/>
        </a:p>
      </dgm:t>
    </dgm:pt>
    <dgm:pt modelId="{55FC1649-C257-4AC9-81C3-3E578C9855C6}" type="pres">
      <dgm:prSet presAssocID="{A5462EEA-B0FF-48FF-8C05-3DB3FE0514E6}" presName="Name0" presStyleCnt="0">
        <dgm:presLayoutVars>
          <dgm:dir/>
          <dgm:animLvl val="lvl"/>
          <dgm:resizeHandles val="exact"/>
        </dgm:presLayoutVars>
      </dgm:prSet>
      <dgm:spPr/>
    </dgm:pt>
    <dgm:pt modelId="{FF763794-3B25-4787-8196-458C21B0A914}" type="pres">
      <dgm:prSet presAssocID="{E7C7D382-4AE2-4B93-AE18-AA323CCE1E30}" presName="linNode" presStyleCnt="0"/>
      <dgm:spPr/>
    </dgm:pt>
    <dgm:pt modelId="{7928FE9D-6523-464F-9CA1-5BCA3BF23F14}" type="pres">
      <dgm:prSet presAssocID="{E7C7D382-4AE2-4B93-AE18-AA323CCE1E3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A064D24-73D2-4EF3-BC44-EEB5BD2FCB07}" type="pres">
      <dgm:prSet presAssocID="{9CD3F2FB-5DB4-4609-ABF5-23F31EBE8021}" presName="sp" presStyleCnt="0"/>
      <dgm:spPr/>
    </dgm:pt>
    <dgm:pt modelId="{528265D5-C9C5-4ACB-B77C-2798B1A7755C}" type="pres">
      <dgm:prSet presAssocID="{346DB450-651D-4A07-9ACC-2702AE59D7D4}" presName="linNode" presStyleCnt="0"/>
      <dgm:spPr/>
    </dgm:pt>
    <dgm:pt modelId="{6BB480B9-A4CF-454B-94DF-799DD8AA20C1}" type="pres">
      <dgm:prSet presAssocID="{346DB450-651D-4A07-9ACC-2702AE59D7D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7DB5866-FD1C-4DEF-BD15-BF9622C3F8C8}" type="pres">
      <dgm:prSet presAssocID="{438EF560-B351-45A1-9774-6E8D5E0D453E}" presName="sp" presStyleCnt="0"/>
      <dgm:spPr/>
    </dgm:pt>
    <dgm:pt modelId="{9709D414-7204-4828-B0B7-C707DE26F251}" type="pres">
      <dgm:prSet presAssocID="{43A6150E-F454-46E6-B615-525FC58B4A78}" presName="linNode" presStyleCnt="0"/>
      <dgm:spPr/>
    </dgm:pt>
    <dgm:pt modelId="{14A58172-FE23-4347-AC99-3AD0AA12FC5C}" type="pres">
      <dgm:prSet presAssocID="{43A6150E-F454-46E6-B615-525FC58B4A78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5DD1080-3BDC-45F5-B577-D2E077F789C8}" type="presOf" srcId="{346DB450-651D-4A07-9ACC-2702AE59D7D4}" destId="{6BB480B9-A4CF-454B-94DF-799DD8AA20C1}" srcOrd="0" destOrd="0" presId="urn:microsoft.com/office/officeart/2005/8/layout/vList5"/>
    <dgm:cxn modelId="{8DE8AA8F-F16F-4143-8F16-8F32A772D86F}" type="presOf" srcId="{E7C7D382-4AE2-4B93-AE18-AA323CCE1E30}" destId="{7928FE9D-6523-464F-9CA1-5BCA3BF23F14}" srcOrd="0" destOrd="0" presId="urn:microsoft.com/office/officeart/2005/8/layout/vList5"/>
    <dgm:cxn modelId="{2B395FB2-5A91-47D7-B8D4-6487D8018CA9}" srcId="{A5462EEA-B0FF-48FF-8C05-3DB3FE0514E6}" destId="{43A6150E-F454-46E6-B615-525FC58B4A78}" srcOrd="2" destOrd="0" parTransId="{486A1E1C-5ADA-402D-8163-3C967559877D}" sibTransId="{5CA6555D-4D2A-43C8-BB93-45A9CDA56875}"/>
    <dgm:cxn modelId="{3FB00DC8-E0E3-467C-AB88-63163FECEFED}" type="presOf" srcId="{43A6150E-F454-46E6-B615-525FC58B4A78}" destId="{14A58172-FE23-4347-AC99-3AD0AA12FC5C}" srcOrd="0" destOrd="0" presId="urn:microsoft.com/office/officeart/2005/8/layout/vList5"/>
    <dgm:cxn modelId="{0275B6D0-9A06-4FF4-BBE9-058E8628E2AE}" type="presOf" srcId="{A5462EEA-B0FF-48FF-8C05-3DB3FE0514E6}" destId="{55FC1649-C257-4AC9-81C3-3E578C9855C6}" srcOrd="0" destOrd="0" presId="urn:microsoft.com/office/officeart/2005/8/layout/vList5"/>
    <dgm:cxn modelId="{4F7BE0FA-F992-4C2E-A9A2-BC470B5C72DF}" srcId="{A5462EEA-B0FF-48FF-8C05-3DB3FE0514E6}" destId="{346DB450-651D-4A07-9ACC-2702AE59D7D4}" srcOrd="1" destOrd="0" parTransId="{38D52D27-6B26-4CAC-B29C-0437F9103B3F}" sibTransId="{438EF560-B351-45A1-9774-6E8D5E0D453E}"/>
    <dgm:cxn modelId="{19610DFB-DD18-4C2F-B897-55BBD39787A7}" srcId="{A5462EEA-B0FF-48FF-8C05-3DB3FE0514E6}" destId="{E7C7D382-4AE2-4B93-AE18-AA323CCE1E30}" srcOrd="0" destOrd="0" parTransId="{9D1B03F6-6D13-45AB-8121-3DA4B9334319}" sibTransId="{9CD3F2FB-5DB4-4609-ABF5-23F31EBE8021}"/>
    <dgm:cxn modelId="{B759D618-18D5-44A1-AA86-60BD976CFEAF}" type="presParOf" srcId="{55FC1649-C257-4AC9-81C3-3E578C9855C6}" destId="{FF763794-3B25-4787-8196-458C21B0A914}" srcOrd="0" destOrd="0" presId="urn:microsoft.com/office/officeart/2005/8/layout/vList5"/>
    <dgm:cxn modelId="{E42B0240-B97D-40A8-8FA5-6512DE848B91}" type="presParOf" srcId="{FF763794-3B25-4787-8196-458C21B0A914}" destId="{7928FE9D-6523-464F-9CA1-5BCA3BF23F14}" srcOrd="0" destOrd="0" presId="urn:microsoft.com/office/officeart/2005/8/layout/vList5"/>
    <dgm:cxn modelId="{71105590-8FDD-4218-BFB9-C7028647D420}" type="presParOf" srcId="{55FC1649-C257-4AC9-81C3-3E578C9855C6}" destId="{3A064D24-73D2-4EF3-BC44-EEB5BD2FCB07}" srcOrd="1" destOrd="0" presId="urn:microsoft.com/office/officeart/2005/8/layout/vList5"/>
    <dgm:cxn modelId="{4C547CEE-3CEA-41E6-8946-073E932C82EB}" type="presParOf" srcId="{55FC1649-C257-4AC9-81C3-3E578C9855C6}" destId="{528265D5-C9C5-4ACB-B77C-2798B1A7755C}" srcOrd="2" destOrd="0" presId="urn:microsoft.com/office/officeart/2005/8/layout/vList5"/>
    <dgm:cxn modelId="{D9E85C1E-A9C3-4E5D-B843-0FB7C24348DB}" type="presParOf" srcId="{528265D5-C9C5-4ACB-B77C-2798B1A7755C}" destId="{6BB480B9-A4CF-454B-94DF-799DD8AA20C1}" srcOrd="0" destOrd="0" presId="urn:microsoft.com/office/officeart/2005/8/layout/vList5"/>
    <dgm:cxn modelId="{E5867074-1790-4472-8293-3F91E7109696}" type="presParOf" srcId="{55FC1649-C257-4AC9-81C3-3E578C9855C6}" destId="{07DB5866-FD1C-4DEF-BD15-BF9622C3F8C8}" srcOrd="3" destOrd="0" presId="urn:microsoft.com/office/officeart/2005/8/layout/vList5"/>
    <dgm:cxn modelId="{037A2841-EB53-4909-80FD-13A0F31FAD42}" type="presParOf" srcId="{55FC1649-C257-4AC9-81C3-3E578C9855C6}" destId="{9709D414-7204-4828-B0B7-C707DE26F251}" srcOrd="4" destOrd="0" presId="urn:microsoft.com/office/officeart/2005/8/layout/vList5"/>
    <dgm:cxn modelId="{DE5430A5-056A-44E2-86E4-0BC5AB2F81E9}" type="presParOf" srcId="{9709D414-7204-4828-B0B7-C707DE26F251}" destId="{14A58172-FE23-4347-AC99-3AD0AA12FC5C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F9164B5-F20C-4DD0-B7BA-ED823FFAEA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BB0F16E-A064-474E-B937-4AB89A3CE173}">
      <dgm:prSet/>
      <dgm:spPr/>
      <dgm:t>
        <a:bodyPr/>
        <a:lstStyle/>
        <a:p>
          <a:r>
            <a:rPr lang="en-US"/>
            <a:t>Demand Paging</a:t>
          </a:r>
        </a:p>
      </dgm:t>
    </dgm:pt>
    <dgm:pt modelId="{11F896A3-0207-4E04-8824-A066C3E89BDD}" type="parTrans" cxnId="{0339680B-3104-40C0-A905-856F8592D4B6}">
      <dgm:prSet/>
      <dgm:spPr/>
      <dgm:t>
        <a:bodyPr/>
        <a:lstStyle/>
        <a:p>
          <a:endParaRPr lang="en-US"/>
        </a:p>
      </dgm:t>
    </dgm:pt>
    <dgm:pt modelId="{E855540B-11FE-417E-8EEE-464390B81E3F}" type="sibTrans" cxnId="{0339680B-3104-40C0-A905-856F8592D4B6}">
      <dgm:prSet/>
      <dgm:spPr/>
      <dgm:t>
        <a:bodyPr/>
        <a:lstStyle/>
        <a:p>
          <a:endParaRPr lang="en-US"/>
        </a:p>
      </dgm:t>
    </dgm:pt>
    <dgm:pt modelId="{A3F4D909-6E55-41E6-8D94-703EA349A3C1}">
      <dgm:prSet/>
      <dgm:spPr/>
      <dgm:t>
        <a:bodyPr/>
        <a:lstStyle/>
        <a:p>
          <a:r>
            <a:rPr lang="en-US"/>
            <a:t>Page Statistics </a:t>
          </a:r>
        </a:p>
      </dgm:t>
    </dgm:pt>
    <dgm:pt modelId="{276C0FD0-5F85-4DBA-B92B-A00F2B612C65}" type="parTrans" cxnId="{B998AC64-8AF1-4E9A-8FB9-7B98B15327CB}">
      <dgm:prSet/>
      <dgm:spPr/>
      <dgm:t>
        <a:bodyPr/>
        <a:lstStyle/>
        <a:p>
          <a:endParaRPr lang="en-US"/>
        </a:p>
      </dgm:t>
    </dgm:pt>
    <dgm:pt modelId="{8EB1D5E4-B3EE-4421-97C1-64BF29242D47}" type="sibTrans" cxnId="{B998AC64-8AF1-4E9A-8FB9-7B98B15327CB}">
      <dgm:prSet/>
      <dgm:spPr/>
      <dgm:t>
        <a:bodyPr/>
        <a:lstStyle/>
        <a:p>
          <a:endParaRPr lang="en-US"/>
        </a:p>
      </dgm:t>
    </dgm:pt>
    <dgm:pt modelId="{5087BE7E-7840-41F4-8DE5-060C80AFD5BB}">
      <dgm:prSet/>
      <dgm:spPr/>
      <dgm:t>
        <a:bodyPr/>
        <a:lstStyle/>
        <a:p>
          <a:r>
            <a:rPr lang="en-US"/>
            <a:t>Paging Algorithm</a:t>
          </a:r>
        </a:p>
      </dgm:t>
    </dgm:pt>
    <dgm:pt modelId="{D3F44429-0DC0-4366-A12B-B595B27DAEF9}" type="parTrans" cxnId="{CD6C36C5-3EEE-4D08-A70A-D1FF51D26411}">
      <dgm:prSet/>
      <dgm:spPr/>
      <dgm:t>
        <a:bodyPr/>
        <a:lstStyle/>
        <a:p>
          <a:endParaRPr lang="en-US"/>
        </a:p>
      </dgm:t>
    </dgm:pt>
    <dgm:pt modelId="{EFB95F28-8E3A-427C-884B-5D8D6853E2BC}" type="sibTrans" cxnId="{CD6C36C5-3EEE-4D08-A70A-D1FF51D26411}">
      <dgm:prSet/>
      <dgm:spPr/>
      <dgm:t>
        <a:bodyPr/>
        <a:lstStyle/>
        <a:p>
          <a:endParaRPr lang="en-US"/>
        </a:p>
      </dgm:t>
    </dgm:pt>
    <dgm:pt modelId="{5977694B-93F4-4797-9E22-C66FA3E31E5C}" type="pres">
      <dgm:prSet presAssocID="{BF9164B5-F20C-4DD0-B7BA-ED823FFAEA03}" presName="root" presStyleCnt="0">
        <dgm:presLayoutVars>
          <dgm:dir/>
          <dgm:resizeHandles val="exact"/>
        </dgm:presLayoutVars>
      </dgm:prSet>
      <dgm:spPr/>
    </dgm:pt>
    <dgm:pt modelId="{58CE0701-FFD7-4296-98B0-987DD85A2D90}" type="pres">
      <dgm:prSet presAssocID="{1BB0F16E-A064-474E-B937-4AB89A3CE173}" presName="compNode" presStyleCnt="0"/>
      <dgm:spPr/>
    </dgm:pt>
    <dgm:pt modelId="{6E753465-C35D-435E-8DB3-76952391952A}" type="pres">
      <dgm:prSet presAssocID="{1BB0F16E-A064-474E-B937-4AB89A3CE173}" presName="bgRect" presStyleLbl="bgShp" presStyleIdx="0" presStyleCnt="3"/>
      <dgm:spPr/>
    </dgm:pt>
    <dgm:pt modelId="{61260812-5E6C-4A67-8AFF-0C7D71138EBF}" type="pres">
      <dgm:prSet presAssocID="{1BB0F16E-A064-474E-B937-4AB89A3CE1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23E2D7E-2305-4992-8D18-C3658D995B2D}" type="pres">
      <dgm:prSet presAssocID="{1BB0F16E-A064-474E-B937-4AB89A3CE173}" presName="spaceRect" presStyleCnt="0"/>
      <dgm:spPr/>
    </dgm:pt>
    <dgm:pt modelId="{DA1501EA-5B42-448F-875E-0C68612FC921}" type="pres">
      <dgm:prSet presAssocID="{1BB0F16E-A064-474E-B937-4AB89A3CE173}" presName="parTx" presStyleLbl="revTx" presStyleIdx="0" presStyleCnt="3">
        <dgm:presLayoutVars>
          <dgm:chMax val="0"/>
          <dgm:chPref val="0"/>
        </dgm:presLayoutVars>
      </dgm:prSet>
      <dgm:spPr/>
    </dgm:pt>
    <dgm:pt modelId="{9E8E2412-A7FE-439E-84D9-30AA8CFD9768}" type="pres">
      <dgm:prSet presAssocID="{E855540B-11FE-417E-8EEE-464390B81E3F}" presName="sibTrans" presStyleCnt="0"/>
      <dgm:spPr/>
    </dgm:pt>
    <dgm:pt modelId="{E42A6D77-F503-4C7B-BFCE-D60C0723FB1D}" type="pres">
      <dgm:prSet presAssocID="{A3F4D909-6E55-41E6-8D94-703EA349A3C1}" presName="compNode" presStyleCnt="0"/>
      <dgm:spPr/>
    </dgm:pt>
    <dgm:pt modelId="{BD868487-85F7-47F2-8835-E479C450FF5D}" type="pres">
      <dgm:prSet presAssocID="{A3F4D909-6E55-41E6-8D94-703EA349A3C1}" presName="bgRect" presStyleLbl="bgShp" presStyleIdx="1" presStyleCnt="3"/>
      <dgm:spPr/>
    </dgm:pt>
    <dgm:pt modelId="{AA95F943-10E2-416C-A20A-D49857E15305}" type="pres">
      <dgm:prSet presAssocID="{A3F4D909-6E55-41E6-8D94-703EA349A3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4D445BF-F50D-4892-BD60-1346ECEED25C}" type="pres">
      <dgm:prSet presAssocID="{A3F4D909-6E55-41E6-8D94-703EA349A3C1}" presName="spaceRect" presStyleCnt="0"/>
      <dgm:spPr/>
    </dgm:pt>
    <dgm:pt modelId="{01FC45B9-3C02-46AB-8B30-5DF34222E73C}" type="pres">
      <dgm:prSet presAssocID="{A3F4D909-6E55-41E6-8D94-703EA349A3C1}" presName="parTx" presStyleLbl="revTx" presStyleIdx="1" presStyleCnt="3">
        <dgm:presLayoutVars>
          <dgm:chMax val="0"/>
          <dgm:chPref val="0"/>
        </dgm:presLayoutVars>
      </dgm:prSet>
      <dgm:spPr/>
    </dgm:pt>
    <dgm:pt modelId="{D668FC53-B468-4023-B694-DE80567D3DA8}" type="pres">
      <dgm:prSet presAssocID="{8EB1D5E4-B3EE-4421-97C1-64BF29242D47}" presName="sibTrans" presStyleCnt="0"/>
      <dgm:spPr/>
    </dgm:pt>
    <dgm:pt modelId="{6958AB8F-5ED3-4AB2-9307-1DBCDF251B68}" type="pres">
      <dgm:prSet presAssocID="{5087BE7E-7840-41F4-8DE5-060C80AFD5BB}" presName="compNode" presStyleCnt="0"/>
      <dgm:spPr/>
    </dgm:pt>
    <dgm:pt modelId="{59CE3EBE-CA82-46E3-B717-F25AF56219DC}" type="pres">
      <dgm:prSet presAssocID="{5087BE7E-7840-41F4-8DE5-060C80AFD5BB}" presName="bgRect" presStyleLbl="bgShp" presStyleIdx="2" presStyleCnt="3"/>
      <dgm:spPr/>
    </dgm:pt>
    <dgm:pt modelId="{2EA79FAF-B458-4BA0-B8EB-AC8E9BC0A9BC}" type="pres">
      <dgm:prSet presAssocID="{5087BE7E-7840-41F4-8DE5-060C80AFD5B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5E84E27-C94E-442E-8B58-B636CC5861AD}" type="pres">
      <dgm:prSet presAssocID="{5087BE7E-7840-41F4-8DE5-060C80AFD5BB}" presName="spaceRect" presStyleCnt="0"/>
      <dgm:spPr/>
    </dgm:pt>
    <dgm:pt modelId="{433B5ECC-B7E3-474B-8657-DF947378B7CD}" type="pres">
      <dgm:prSet presAssocID="{5087BE7E-7840-41F4-8DE5-060C80AFD5B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3257503-6463-4CF1-8224-372806B01C2D}" type="presOf" srcId="{5087BE7E-7840-41F4-8DE5-060C80AFD5BB}" destId="{433B5ECC-B7E3-474B-8657-DF947378B7CD}" srcOrd="0" destOrd="0" presId="urn:microsoft.com/office/officeart/2018/2/layout/IconVerticalSolidList"/>
    <dgm:cxn modelId="{0339680B-3104-40C0-A905-856F8592D4B6}" srcId="{BF9164B5-F20C-4DD0-B7BA-ED823FFAEA03}" destId="{1BB0F16E-A064-474E-B937-4AB89A3CE173}" srcOrd="0" destOrd="0" parTransId="{11F896A3-0207-4E04-8824-A066C3E89BDD}" sibTransId="{E855540B-11FE-417E-8EEE-464390B81E3F}"/>
    <dgm:cxn modelId="{1A117E20-0CCA-46F4-A9CD-59360F565012}" type="presOf" srcId="{1BB0F16E-A064-474E-B937-4AB89A3CE173}" destId="{DA1501EA-5B42-448F-875E-0C68612FC921}" srcOrd="0" destOrd="0" presId="urn:microsoft.com/office/officeart/2018/2/layout/IconVerticalSolidList"/>
    <dgm:cxn modelId="{B998AC64-8AF1-4E9A-8FB9-7B98B15327CB}" srcId="{BF9164B5-F20C-4DD0-B7BA-ED823FFAEA03}" destId="{A3F4D909-6E55-41E6-8D94-703EA349A3C1}" srcOrd="1" destOrd="0" parTransId="{276C0FD0-5F85-4DBA-B92B-A00F2B612C65}" sibTransId="{8EB1D5E4-B3EE-4421-97C1-64BF29242D47}"/>
    <dgm:cxn modelId="{7E6EFD8C-DAEC-434B-A669-01C5AC3D9A95}" type="presOf" srcId="{BF9164B5-F20C-4DD0-B7BA-ED823FFAEA03}" destId="{5977694B-93F4-4797-9E22-C66FA3E31E5C}" srcOrd="0" destOrd="0" presId="urn:microsoft.com/office/officeart/2018/2/layout/IconVerticalSolidList"/>
    <dgm:cxn modelId="{CD6C36C5-3EEE-4D08-A70A-D1FF51D26411}" srcId="{BF9164B5-F20C-4DD0-B7BA-ED823FFAEA03}" destId="{5087BE7E-7840-41F4-8DE5-060C80AFD5BB}" srcOrd="2" destOrd="0" parTransId="{D3F44429-0DC0-4366-A12B-B595B27DAEF9}" sibTransId="{EFB95F28-8E3A-427C-884B-5D8D6853E2BC}"/>
    <dgm:cxn modelId="{4FC303E7-CD0F-437E-AA65-DC7D21EF7312}" type="presOf" srcId="{A3F4D909-6E55-41E6-8D94-703EA349A3C1}" destId="{01FC45B9-3C02-46AB-8B30-5DF34222E73C}" srcOrd="0" destOrd="0" presId="urn:microsoft.com/office/officeart/2018/2/layout/IconVerticalSolidList"/>
    <dgm:cxn modelId="{F4A92997-0430-4739-B731-2774268F30B3}" type="presParOf" srcId="{5977694B-93F4-4797-9E22-C66FA3E31E5C}" destId="{58CE0701-FFD7-4296-98B0-987DD85A2D90}" srcOrd="0" destOrd="0" presId="urn:microsoft.com/office/officeart/2018/2/layout/IconVerticalSolidList"/>
    <dgm:cxn modelId="{9263F6EB-71E6-4F5D-BCEE-06F42834FBC2}" type="presParOf" srcId="{58CE0701-FFD7-4296-98B0-987DD85A2D90}" destId="{6E753465-C35D-435E-8DB3-76952391952A}" srcOrd="0" destOrd="0" presId="urn:microsoft.com/office/officeart/2018/2/layout/IconVerticalSolidList"/>
    <dgm:cxn modelId="{04BC57E4-DEDF-415B-8E06-35B7F4456649}" type="presParOf" srcId="{58CE0701-FFD7-4296-98B0-987DD85A2D90}" destId="{61260812-5E6C-4A67-8AFF-0C7D71138EBF}" srcOrd="1" destOrd="0" presId="urn:microsoft.com/office/officeart/2018/2/layout/IconVerticalSolidList"/>
    <dgm:cxn modelId="{A79A62F6-CE19-4E7D-9319-9173EBB41856}" type="presParOf" srcId="{58CE0701-FFD7-4296-98B0-987DD85A2D90}" destId="{923E2D7E-2305-4992-8D18-C3658D995B2D}" srcOrd="2" destOrd="0" presId="urn:microsoft.com/office/officeart/2018/2/layout/IconVerticalSolidList"/>
    <dgm:cxn modelId="{66AFDFD1-7C27-455B-AA28-FAFA9A20B352}" type="presParOf" srcId="{58CE0701-FFD7-4296-98B0-987DD85A2D90}" destId="{DA1501EA-5B42-448F-875E-0C68612FC921}" srcOrd="3" destOrd="0" presId="urn:microsoft.com/office/officeart/2018/2/layout/IconVerticalSolidList"/>
    <dgm:cxn modelId="{7FD81DDC-E6A0-4DF2-A7E5-1F535D744993}" type="presParOf" srcId="{5977694B-93F4-4797-9E22-C66FA3E31E5C}" destId="{9E8E2412-A7FE-439E-84D9-30AA8CFD9768}" srcOrd="1" destOrd="0" presId="urn:microsoft.com/office/officeart/2018/2/layout/IconVerticalSolidList"/>
    <dgm:cxn modelId="{E96B2255-289F-4CCC-8AE3-F38226727D70}" type="presParOf" srcId="{5977694B-93F4-4797-9E22-C66FA3E31E5C}" destId="{E42A6D77-F503-4C7B-BFCE-D60C0723FB1D}" srcOrd="2" destOrd="0" presId="urn:microsoft.com/office/officeart/2018/2/layout/IconVerticalSolidList"/>
    <dgm:cxn modelId="{F981E753-BD37-4EBC-8D72-F5ECAD6D0B7C}" type="presParOf" srcId="{E42A6D77-F503-4C7B-BFCE-D60C0723FB1D}" destId="{BD868487-85F7-47F2-8835-E479C450FF5D}" srcOrd="0" destOrd="0" presId="urn:microsoft.com/office/officeart/2018/2/layout/IconVerticalSolidList"/>
    <dgm:cxn modelId="{3240C3EF-F0C7-4929-976C-F2710AFADAB0}" type="presParOf" srcId="{E42A6D77-F503-4C7B-BFCE-D60C0723FB1D}" destId="{AA95F943-10E2-416C-A20A-D49857E15305}" srcOrd="1" destOrd="0" presId="urn:microsoft.com/office/officeart/2018/2/layout/IconVerticalSolidList"/>
    <dgm:cxn modelId="{FD019456-AC15-454F-B2C3-41AB8FFA682E}" type="presParOf" srcId="{E42A6D77-F503-4C7B-BFCE-D60C0723FB1D}" destId="{44D445BF-F50D-4892-BD60-1346ECEED25C}" srcOrd="2" destOrd="0" presId="urn:microsoft.com/office/officeart/2018/2/layout/IconVerticalSolidList"/>
    <dgm:cxn modelId="{1B351531-EDFF-4751-B662-97F519331818}" type="presParOf" srcId="{E42A6D77-F503-4C7B-BFCE-D60C0723FB1D}" destId="{01FC45B9-3C02-46AB-8B30-5DF34222E73C}" srcOrd="3" destOrd="0" presId="urn:microsoft.com/office/officeart/2018/2/layout/IconVerticalSolidList"/>
    <dgm:cxn modelId="{DA28D16B-2B4C-489F-BFF9-9CD52EF28BAE}" type="presParOf" srcId="{5977694B-93F4-4797-9E22-C66FA3E31E5C}" destId="{D668FC53-B468-4023-B694-DE80567D3DA8}" srcOrd="3" destOrd="0" presId="urn:microsoft.com/office/officeart/2018/2/layout/IconVerticalSolidList"/>
    <dgm:cxn modelId="{B22CD714-9BBC-435A-B9FE-3FBF37449958}" type="presParOf" srcId="{5977694B-93F4-4797-9E22-C66FA3E31E5C}" destId="{6958AB8F-5ED3-4AB2-9307-1DBCDF251B68}" srcOrd="4" destOrd="0" presId="urn:microsoft.com/office/officeart/2018/2/layout/IconVerticalSolidList"/>
    <dgm:cxn modelId="{78D275E5-1ABC-4E8A-B37C-A9671E3968EB}" type="presParOf" srcId="{6958AB8F-5ED3-4AB2-9307-1DBCDF251B68}" destId="{59CE3EBE-CA82-46E3-B717-F25AF56219DC}" srcOrd="0" destOrd="0" presId="urn:microsoft.com/office/officeart/2018/2/layout/IconVerticalSolidList"/>
    <dgm:cxn modelId="{74ECDDB6-34FB-4B52-8A34-4CC206B98F19}" type="presParOf" srcId="{6958AB8F-5ED3-4AB2-9307-1DBCDF251B68}" destId="{2EA79FAF-B458-4BA0-B8EB-AC8E9BC0A9BC}" srcOrd="1" destOrd="0" presId="urn:microsoft.com/office/officeart/2018/2/layout/IconVerticalSolidList"/>
    <dgm:cxn modelId="{2979C128-CAAC-433B-8FA6-8BC1D6CBBA2C}" type="presParOf" srcId="{6958AB8F-5ED3-4AB2-9307-1DBCDF251B68}" destId="{C5E84E27-C94E-442E-8B58-B636CC5861AD}" srcOrd="2" destOrd="0" presId="urn:microsoft.com/office/officeart/2018/2/layout/IconVerticalSolidList"/>
    <dgm:cxn modelId="{818DAEF1-199A-4EA4-9ABA-89BCC53A3D0D}" type="presParOf" srcId="{6958AB8F-5ED3-4AB2-9307-1DBCDF251B68}" destId="{433B5ECC-B7E3-474B-8657-DF947378B7C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46ABE73-1B45-4E6D-A729-AE408669DE1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9EAF2D-FB6F-40B3-8685-D5381679116F}">
      <dgm:prSet/>
      <dgm:spPr/>
      <dgm:t>
        <a:bodyPr/>
        <a:lstStyle/>
        <a:p>
          <a:r>
            <a:rPr lang="en-US"/>
            <a:t>Demand paging provides a mechanism where data is only brought into physical memory as required by current execution context</a:t>
          </a:r>
        </a:p>
      </dgm:t>
    </dgm:pt>
    <dgm:pt modelId="{61D1D1F6-5DBD-41E1-A57C-A5E17B6BCBD5}" type="parTrans" cxnId="{337D01B1-DF29-48A3-B2CD-9C78164AEDE9}">
      <dgm:prSet/>
      <dgm:spPr/>
      <dgm:t>
        <a:bodyPr/>
        <a:lstStyle/>
        <a:p>
          <a:endParaRPr lang="en-US"/>
        </a:p>
      </dgm:t>
    </dgm:pt>
    <dgm:pt modelId="{0D577D7A-E21F-4893-B2BE-A637F496A790}" type="sibTrans" cxnId="{337D01B1-DF29-48A3-B2CD-9C78164AEDE9}">
      <dgm:prSet/>
      <dgm:spPr/>
      <dgm:t>
        <a:bodyPr/>
        <a:lstStyle/>
        <a:p>
          <a:endParaRPr lang="en-US"/>
        </a:p>
      </dgm:t>
    </dgm:pt>
    <dgm:pt modelId="{4807391C-39DE-4EAD-A8F0-09B76E7DDBF0}">
      <dgm:prSet/>
      <dgm:spPr/>
      <dgm:t>
        <a:bodyPr/>
        <a:lstStyle/>
        <a:p>
          <a:r>
            <a:rPr lang="en-US"/>
            <a:t>There are functions where paging in and out can be invoked manually using </a:t>
          </a:r>
          <a:r>
            <a:rPr lang="en-US" b="1">
              <a:highlight>
                <a:srgbClr val="FFFF00"/>
              </a:highlight>
            </a:rPr>
            <a:t>k_mem_page_in() </a:t>
          </a:r>
          <a:r>
            <a:rPr lang="en-US"/>
            <a:t>and </a:t>
          </a:r>
          <a:r>
            <a:rPr lang="en-US" b="1">
              <a:highlight>
                <a:srgbClr val="FFFF00"/>
              </a:highlight>
            </a:rPr>
            <a:t>k_mem_page_out()</a:t>
          </a:r>
        </a:p>
      </dgm:t>
    </dgm:pt>
    <dgm:pt modelId="{53F3BED1-AF71-4DC7-BD54-4B6F1D79E323}" type="parTrans" cxnId="{3A707DAC-D730-4389-9E3B-4B6934886BBB}">
      <dgm:prSet/>
      <dgm:spPr/>
      <dgm:t>
        <a:bodyPr/>
        <a:lstStyle/>
        <a:p>
          <a:endParaRPr lang="en-US"/>
        </a:p>
      </dgm:t>
    </dgm:pt>
    <dgm:pt modelId="{5E54832C-3673-4F22-A525-002EAA88BCB3}" type="sibTrans" cxnId="{3A707DAC-D730-4389-9E3B-4B6934886BBB}">
      <dgm:prSet/>
      <dgm:spPr/>
      <dgm:t>
        <a:bodyPr/>
        <a:lstStyle/>
        <a:p>
          <a:endParaRPr lang="en-US"/>
        </a:p>
      </dgm:t>
    </dgm:pt>
    <dgm:pt modelId="{DBE2DDDD-5881-443E-865A-0C4A407424E7}">
      <dgm:prSet/>
      <dgm:spPr/>
      <dgm:t>
        <a:bodyPr/>
        <a:lstStyle/>
        <a:p>
          <a:r>
            <a:rPr lang="en-US" b="1">
              <a:highlight>
                <a:srgbClr val="FFFF00"/>
              </a:highlight>
            </a:rPr>
            <a:t>k_mem_page_in() </a:t>
          </a:r>
          <a:r>
            <a:rPr lang="en-US"/>
            <a:t>can be used to page in data pages in anticipation that they are required in the near future.</a:t>
          </a:r>
        </a:p>
      </dgm:t>
    </dgm:pt>
    <dgm:pt modelId="{BBF2C17F-5DF7-44C0-B427-3B3BD5108992}" type="parTrans" cxnId="{DADCAC53-CAD9-4520-9F93-AE840D094472}">
      <dgm:prSet/>
      <dgm:spPr/>
      <dgm:t>
        <a:bodyPr/>
        <a:lstStyle/>
        <a:p>
          <a:endParaRPr lang="en-US"/>
        </a:p>
      </dgm:t>
    </dgm:pt>
    <dgm:pt modelId="{36E73C6C-5DCD-4FF7-94BD-FB5236B90E62}" type="sibTrans" cxnId="{DADCAC53-CAD9-4520-9F93-AE840D094472}">
      <dgm:prSet/>
      <dgm:spPr/>
      <dgm:t>
        <a:bodyPr/>
        <a:lstStyle/>
        <a:p>
          <a:endParaRPr lang="en-US"/>
        </a:p>
      </dgm:t>
    </dgm:pt>
    <dgm:pt modelId="{9780D2E6-64A3-4504-BBBB-46FCF9870426}">
      <dgm:prSet/>
      <dgm:spPr/>
      <dgm:t>
        <a:bodyPr/>
        <a:lstStyle/>
        <a:p>
          <a:r>
            <a:rPr lang="en-US" dirty="0"/>
            <a:t>This is used to minimize number of page faults as these data pages are already in physical memory, and thus minimizing latency</a:t>
          </a:r>
        </a:p>
      </dgm:t>
    </dgm:pt>
    <dgm:pt modelId="{E62643E7-268E-455E-B513-FA31380AAC4D}" type="parTrans" cxnId="{A65C89BE-1BEA-4B99-BE33-6A1498EA2C92}">
      <dgm:prSet/>
      <dgm:spPr/>
      <dgm:t>
        <a:bodyPr/>
        <a:lstStyle/>
        <a:p>
          <a:endParaRPr lang="en-US"/>
        </a:p>
      </dgm:t>
    </dgm:pt>
    <dgm:pt modelId="{C295BCE3-23D8-476F-B27B-27F999BF62DB}" type="sibTrans" cxnId="{A65C89BE-1BEA-4B99-BE33-6A1498EA2C92}">
      <dgm:prSet/>
      <dgm:spPr/>
      <dgm:t>
        <a:bodyPr/>
        <a:lstStyle/>
        <a:p>
          <a:endParaRPr lang="en-US"/>
        </a:p>
      </dgm:t>
    </dgm:pt>
    <dgm:pt modelId="{EC2B7D55-9C12-459E-9DF2-A8E5E59F8509}">
      <dgm:prSet/>
      <dgm:spPr/>
      <dgm:t>
        <a:bodyPr/>
        <a:lstStyle/>
        <a:p>
          <a:r>
            <a:rPr lang="en-US" b="1">
              <a:highlight>
                <a:srgbClr val="FFFF00"/>
              </a:highlight>
            </a:rPr>
            <a:t>k_mem_page_out() </a:t>
          </a:r>
          <a:r>
            <a:rPr lang="en-US"/>
            <a:t>can be used to page out data pages where they are not going to be accessed for a considerable amount of time</a:t>
          </a:r>
        </a:p>
      </dgm:t>
    </dgm:pt>
    <dgm:pt modelId="{40F24794-2A26-44B2-943C-0ED55DDFD9AC}" type="parTrans" cxnId="{621A3D5B-A37A-47D0-AE2C-A4ACADEA6AFA}">
      <dgm:prSet/>
      <dgm:spPr/>
      <dgm:t>
        <a:bodyPr/>
        <a:lstStyle/>
        <a:p>
          <a:endParaRPr lang="en-US"/>
        </a:p>
      </dgm:t>
    </dgm:pt>
    <dgm:pt modelId="{8063B630-39A3-42E4-8C46-CAB8DB9CC19C}" type="sibTrans" cxnId="{621A3D5B-A37A-47D0-AE2C-A4ACADEA6AFA}">
      <dgm:prSet/>
      <dgm:spPr/>
      <dgm:t>
        <a:bodyPr/>
        <a:lstStyle/>
        <a:p>
          <a:endParaRPr lang="en-US"/>
        </a:p>
      </dgm:t>
    </dgm:pt>
    <dgm:pt modelId="{843AE587-78EC-4E5D-A32D-4F90FBC05C77}" type="pres">
      <dgm:prSet presAssocID="{B46ABE73-1B45-4E6D-A729-AE408669DE18}" presName="vert0" presStyleCnt="0">
        <dgm:presLayoutVars>
          <dgm:dir/>
          <dgm:animOne val="branch"/>
          <dgm:animLvl val="lvl"/>
        </dgm:presLayoutVars>
      </dgm:prSet>
      <dgm:spPr/>
    </dgm:pt>
    <dgm:pt modelId="{DE03CD39-759C-4683-822D-870F493D673B}" type="pres">
      <dgm:prSet presAssocID="{4F9EAF2D-FB6F-40B3-8685-D5381679116F}" presName="thickLine" presStyleLbl="alignNode1" presStyleIdx="0" presStyleCnt="5"/>
      <dgm:spPr/>
    </dgm:pt>
    <dgm:pt modelId="{6EE2C8AF-AA7F-4EDB-9E2D-7D401F13B914}" type="pres">
      <dgm:prSet presAssocID="{4F9EAF2D-FB6F-40B3-8685-D5381679116F}" presName="horz1" presStyleCnt="0"/>
      <dgm:spPr/>
    </dgm:pt>
    <dgm:pt modelId="{EC2AE044-B2AA-44DE-9F3F-37B67E10AB39}" type="pres">
      <dgm:prSet presAssocID="{4F9EAF2D-FB6F-40B3-8685-D5381679116F}" presName="tx1" presStyleLbl="revTx" presStyleIdx="0" presStyleCnt="5"/>
      <dgm:spPr/>
    </dgm:pt>
    <dgm:pt modelId="{B4A99C8D-9A11-4798-AA39-A7E729F7C5D2}" type="pres">
      <dgm:prSet presAssocID="{4F9EAF2D-FB6F-40B3-8685-D5381679116F}" presName="vert1" presStyleCnt="0"/>
      <dgm:spPr/>
    </dgm:pt>
    <dgm:pt modelId="{02EA697E-EAD7-4382-A4D5-C80C00C48AB4}" type="pres">
      <dgm:prSet presAssocID="{4807391C-39DE-4EAD-A8F0-09B76E7DDBF0}" presName="thickLine" presStyleLbl="alignNode1" presStyleIdx="1" presStyleCnt="5"/>
      <dgm:spPr/>
    </dgm:pt>
    <dgm:pt modelId="{01A40CDD-D359-440F-A7A6-984CAC30D188}" type="pres">
      <dgm:prSet presAssocID="{4807391C-39DE-4EAD-A8F0-09B76E7DDBF0}" presName="horz1" presStyleCnt="0"/>
      <dgm:spPr/>
    </dgm:pt>
    <dgm:pt modelId="{70C9F2A1-230E-4E0E-A8CD-222D52D1F08E}" type="pres">
      <dgm:prSet presAssocID="{4807391C-39DE-4EAD-A8F0-09B76E7DDBF0}" presName="tx1" presStyleLbl="revTx" presStyleIdx="1" presStyleCnt="5"/>
      <dgm:spPr/>
    </dgm:pt>
    <dgm:pt modelId="{EE43B566-E8D8-4FFA-A9AC-78DB958EA87E}" type="pres">
      <dgm:prSet presAssocID="{4807391C-39DE-4EAD-A8F0-09B76E7DDBF0}" presName="vert1" presStyleCnt="0"/>
      <dgm:spPr/>
    </dgm:pt>
    <dgm:pt modelId="{2A03F3E7-B875-438F-B343-BF3744CDF93D}" type="pres">
      <dgm:prSet presAssocID="{DBE2DDDD-5881-443E-865A-0C4A407424E7}" presName="thickLine" presStyleLbl="alignNode1" presStyleIdx="2" presStyleCnt="5"/>
      <dgm:spPr/>
    </dgm:pt>
    <dgm:pt modelId="{7412D5DE-459A-409D-B60D-32874CFDF151}" type="pres">
      <dgm:prSet presAssocID="{DBE2DDDD-5881-443E-865A-0C4A407424E7}" presName="horz1" presStyleCnt="0"/>
      <dgm:spPr/>
    </dgm:pt>
    <dgm:pt modelId="{6C199532-48CB-473B-9C9E-2FF7283C7811}" type="pres">
      <dgm:prSet presAssocID="{DBE2DDDD-5881-443E-865A-0C4A407424E7}" presName="tx1" presStyleLbl="revTx" presStyleIdx="2" presStyleCnt="5"/>
      <dgm:spPr/>
    </dgm:pt>
    <dgm:pt modelId="{6DB62B79-C735-4809-B5FD-5872BFD83D79}" type="pres">
      <dgm:prSet presAssocID="{DBE2DDDD-5881-443E-865A-0C4A407424E7}" presName="vert1" presStyleCnt="0"/>
      <dgm:spPr/>
    </dgm:pt>
    <dgm:pt modelId="{40A888A9-6DCE-4559-B198-7265123F9182}" type="pres">
      <dgm:prSet presAssocID="{9780D2E6-64A3-4504-BBBB-46FCF9870426}" presName="thickLine" presStyleLbl="alignNode1" presStyleIdx="3" presStyleCnt="5"/>
      <dgm:spPr/>
    </dgm:pt>
    <dgm:pt modelId="{C8CEC1D7-457D-4837-ABD9-0B8AD3275F3D}" type="pres">
      <dgm:prSet presAssocID="{9780D2E6-64A3-4504-BBBB-46FCF9870426}" presName="horz1" presStyleCnt="0"/>
      <dgm:spPr/>
    </dgm:pt>
    <dgm:pt modelId="{F8ACEBD6-0212-4F20-A45B-CAB0A525C7D5}" type="pres">
      <dgm:prSet presAssocID="{9780D2E6-64A3-4504-BBBB-46FCF9870426}" presName="tx1" presStyleLbl="revTx" presStyleIdx="3" presStyleCnt="5"/>
      <dgm:spPr/>
    </dgm:pt>
    <dgm:pt modelId="{8173D7B6-4CB0-4945-A27C-B0471F68704A}" type="pres">
      <dgm:prSet presAssocID="{9780D2E6-64A3-4504-BBBB-46FCF9870426}" presName="vert1" presStyleCnt="0"/>
      <dgm:spPr/>
    </dgm:pt>
    <dgm:pt modelId="{B6850D68-EC5E-4290-B07B-2B213B359858}" type="pres">
      <dgm:prSet presAssocID="{EC2B7D55-9C12-459E-9DF2-A8E5E59F8509}" presName="thickLine" presStyleLbl="alignNode1" presStyleIdx="4" presStyleCnt="5"/>
      <dgm:spPr/>
    </dgm:pt>
    <dgm:pt modelId="{C3450A05-BFF1-4EA9-87EB-6D29F8D49D4A}" type="pres">
      <dgm:prSet presAssocID="{EC2B7D55-9C12-459E-9DF2-A8E5E59F8509}" presName="horz1" presStyleCnt="0"/>
      <dgm:spPr/>
    </dgm:pt>
    <dgm:pt modelId="{D42C9310-2EB3-4F16-9088-E7D846CF0D54}" type="pres">
      <dgm:prSet presAssocID="{EC2B7D55-9C12-459E-9DF2-A8E5E59F8509}" presName="tx1" presStyleLbl="revTx" presStyleIdx="4" presStyleCnt="5"/>
      <dgm:spPr/>
    </dgm:pt>
    <dgm:pt modelId="{E2E2B2DA-2F4A-4BA3-8D25-F8BF727221E7}" type="pres">
      <dgm:prSet presAssocID="{EC2B7D55-9C12-459E-9DF2-A8E5E59F8509}" presName="vert1" presStyleCnt="0"/>
      <dgm:spPr/>
    </dgm:pt>
  </dgm:ptLst>
  <dgm:cxnLst>
    <dgm:cxn modelId="{CEC70B1D-0263-4834-8E03-2C6B4CE31E28}" type="presOf" srcId="{DBE2DDDD-5881-443E-865A-0C4A407424E7}" destId="{6C199532-48CB-473B-9C9E-2FF7283C7811}" srcOrd="0" destOrd="0" presId="urn:microsoft.com/office/officeart/2008/layout/LinedList"/>
    <dgm:cxn modelId="{621A3D5B-A37A-47D0-AE2C-A4ACADEA6AFA}" srcId="{B46ABE73-1B45-4E6D-A729-AE408669DE18}" destId="{EC2B7D55-9C12-459E-9DF2-A8E5E59F8509}" srcOrd="4" destOrd="0" parTransId="{40F24794-2A26-44B2-943C-0ED55DDFD9AC}" sibTransId="{8063B630-39A3-42E4-8C46-CAB8DB9CC19C}"/>
    <dgm:cxn modelId="{1CB74960-BF34-4305-A2DC-230022CE56B5}" type="presOf" srcId="{B46ABE73-1B45-4E6D-A729-AE408669DE18}" destId="{843AE587-78EC-4E5D-A32D-4F90FBC05C77}" srcOrd="0" destOrd="0" presId="urn:microsoft.com/office/officeart/2008/layout/LinedList"/>
    <dgm:cxn modelId="{DADCAC53-CAD9-4520-9F93-AE840D094472}" srcId="{B46ABE73-1B45-4E6D-A729-AE408669DE18}" destId="{DBE2DDDD-5881-443E-865A-0C4A407424E7}" srcOrd="2" destOrd="0" parTransId="{BBF2C17F-5DF7-44C0-B427-3B3BD5108992}" sibTransId="{36E73C6C-5DCD-4FF7-94BD-FB5236B90E62}"/>
    <dgm:cxn modelId="{52E4677E-1716-462B-A2E9-A1A2DC6D9825}" type="presOf" srcId="{4F9EAF2D-FB6F-40B3-8685-D5381679116F}" destId="{EC2AE044-B2AA-44DE-9F3F-37B67E10AB39}" srcOrd="0" destOrd="0" presId="urn:microsoft.com/office/officeart/2008/layout/LinedList"/>
    <dgm:cxn modelId="{3A707DAC-D730-4389-9E3B-4B6934886BBB}" srcId="{B46ABE73-1B45-4E6D-A729-AE408669DE18}" destId="{4807391C-39DE-4EAD-A8F0-09B76E7DDBF0}" srcOrd="1" destOrd="0" parTransId="{53F3BED1-AF71-4DC7-BD54-4B6F1D79E323}" sibTransId="{5E54832C-3673-4F22-A525-002EAA88BCB3}"/>
    <dgm:cxn modelId="{337D01B1-DF29-48A3-B2CD-9C78164AEDE9}" srcId="{B46ABE73-1B45-4E6D-A729-AE408669DE18}" destId="{4F9EAF2D-FB6F-40B3-8685-D5381679116F}" srcOrd="0" destOrd="0" parTransId="{61D1D1F6-5DBD-41E1-A57C-A5E17B6BCBD5}" sibTransId="{0D577D7A-E21F-4893-B2BE-A637F496A790}"/>
    <dgm:cxn modelId="{A65C89BE-1BEA-4B99-BE33-6A1498EA2C92}" srcId="{B46ABE73-1B45-4E6D-A729-AE408669DE18}" destId="{9780D2E6-64A3-4504-BBBB-46FCF9870426}" srcOrd="3" destOrd="0" parTransId="{E62643E7-268E-455E-B513-FA31380AAC4D}" sibTransId="{C295BCE3-23D8-476F-B27B-27F999BF62DB}"/>
    <dgm:cxn modelId="{912FA8BF-356F-4A22-8CF7-2E1BF808C496}" type="presOf" srcId="{EC2B7D55-9C12-459E-9DF2-A8E5E59F8509}" destId="{D42C9310-2EB3-4F16-9088-E7D846CF0D54}" srcOrd="0" destOrd="0" presId="urn:microsoft.com/office/officeart/2008/layout/LinedList"/>
    <dgm:cxn modelId="{4886DEC4-DB26-406A-8403-6E6E7E412F74}" type="presOf" srcId="{4807391C-39DE-4EAD-A8F0-09B76E7DDBF0}" destId="{70C9F2A1-230E-4E0E-A8CD-222D52D1F08E}" srcOrd="0" destOrd="0" presId="urn:microsoft.com/office/officeart/2008/layout/LinedList"/>
    <dgm:cxn modelId="{FFD066D1-759F-49BE-9135-BF19043ABB58}" type="presOf" srcId="{9780D2E6-64A3-4504-BBBB-46FCF9870426}" destId="{F8ACEBD6-0212-4F20-A45B-CAB0A525C7D5}" srcOrd="0" destOrd="0" presId="urn:microsoft.com/office/officeart/2008/layout/LinedList"/>
    <dgm:cxn modelId="{FF079274-EB97-4242-BF98-9E2947971CB7}" type="presParOf" srcId="{843AE587-78EC-4E5D-A32D-4F90FBC05C77}" destId="{DE03CD39-759C-4683-822D-870F493D673B}" srcOrd="0" destOrd="0" presId="urn:microsoft.com/office/officeart/2008/layout/LinedList"/>
    <dgm:cxn modelId="{3DEA6051-7B2D-4468-BF99-A5E67247E82E}" type="presParOf" srcId="{843AE587-78EC-4E5D-A32D-4F90FBC05C77}" destId="{6EE2C8AF-AA7F-4EDB-9E2D-7D401F13B914}" srcOrd="1" destOrd="0" presId="urn:microsoft.com/office/officeart/2008/layout/LinedList"/>
    <dgm:cxn modelId="{240911FB-2E04-4BEE-B319-39FE4102A4FD}" type="presParOf" srcId="{6EE2C8AF-AA7F-4EDB-9E2D-7D401F13B914}" destId="{EC2AE044-B2AA-44DE-9F3F-37B67E10AB39}" srcOrd="0" destOrd="0" presId="urn:microsoft.com/office/officeart/2008/layout/LinedList"/>
    <dgm:cxn modelId="{D4C00DC7-76A3-420D-9D50-E99034EAD8BD}" type="presParOf" srcId="{6EE2C8AF-AA7F-4EDB-9E2D-7D401F13B914}" destId="{B4A99C8D-9A11-4798-AA39-A7E729F7C5D2}" srcOrd="1" destOrd="0" presId="urn:microsoft.com/office/officeart/2008/layout/LinedList"/>
    <dgm:cxn modelId="{2F0BBDD6-F648-4F4A-AA80-C1BDB2F074E2}" type="presParOf" srcId="{843AE587-78EC-4E5D-A32D-4F90FBC05C77}" destId="{02EA697E-EAD7-4382-A4D5-C80C00C48AB4}" srcOrd="2" destOrd="0" presId="urn:microsoft.com/office/officeart/2008/layout/LinedList"/>
    <dgm:cxn modelId="{17F2E322-A220-412C-89EB-F980E5D5CCAD}" type="presParOf" srcId="{843AE587-78EC-4E5D-A32D-4F90FBC05C77}" destId="{01A40CDD-D359-440F-A7A6-984CAC30D188}" srcOrd="3" destOrd="0" presId="urn:microsoft.com/office/officeart/2008/layout/LinedList"/>
    <dgm:cxn modelId="{16A90C03-7CFF-4C7B-BB79-61E70A9A3BFB}" type="presParOf" srcId="{01A40CDD-D359-440F-A7A6-984CAC30D188}" destId="{70C9F2A1-230E-4E0E-A8CD-222D52D1F08E}" srcOrd="0" destOrd="0" presId="urn:microsoft.com/office/officeart/2008/layout/LinedList"/>
    <dgm:cxn modelId="{8646409F-9CEF-4ED2-BD51-DD2B4046F825}" type="presParOf" srcId="{01A40CDD-D359-440F-A7A6-984CAC30D188}" destId="{EE43B566-E8D8-4FFA-A9AC-78DB958EA87E}" srcOrd="1" destOrd="0" presId="urn:microsoft.com/office/officeart/2008/layout/LinedList"/>
    <dgm:cxn modelId="{0874E5FC-9E8F-4CA8-BE22-27EF187E37F8}" type="presParOf" srcId="{843AE587-78EC-4E5D-A32D-4F90FBC05C77}" destId="{2A03F3E7-B875-438F-B343-BF3744CDF93D}" srcOrd="4" destOrd="0" presId="urn:microsoft.com/office/officeart/2008/layout/LinedList"/>
    <dgm:cxn modelId="{2D0D9FBA-1A05-4397-94A7-6828810822A4}" type="presParOf" srcId="{843AE587-78EC-4E5D-A32D-4F90FBC05C77}" destId="{7412D5DE-459A-409D-B60D-32874CFDF151}" srcOrd="5" destOrd="0" presId="urn:microsoft.com/office/officeart/2008/layout/LinedList"/>
    <dgm:cxn modelId="{8426774C-99AD-4C6A-977C-102D40EE80F7}" type="presParOf" srcId="{7412D5DE-459A-409D-B60D-32874CFDF151}" destId="{6C199532-48CB-473B-9C9E-2FF7283C7811}" srcOrd="0" destOrd="0" presId="urn:microsoft.com/office/officeart/2008/layout/LinedList"/>
    <dgm:cxn modelId="{7DB61C12-EBA6-4DD8-851B-0E9FE0A54849}" type="presParOf" srcId="{7412D5DE-459A-409D-B60D-32874CFDF151}" destId="{6DB62B79-C735-4809-B5FD-5872BFD83D79}" srcOrd="1" destOrd="0" presId="urn:microsoft.com/office/officeart/2008/layout/LinedList"/>
    <dgm:cxn modelId="{9D1D11D9-E45C-4689-9642-B9FA2D761C0D}" type="presParOf" srcId="{843AE587-78EC-4E5D-A32D-4F90FBC05C77}" destId="{40A888A9-6DCE-4559-B198-7265123F9182}" srcOrd="6" destOrd="0" presId="urn:microsoft.com/office/officeart/2008/layout/LinedList"/>
    <dgm:cxn modelId="{5E2F54FF-098A-42FD-B489-09262EAF2FD3}" type="presParOf" srcId="{843AE587-78EC-4E5D-A32D-4F90FBC05C77}" destId="{C8CEC1D7-457D-4837-ABD9-0B8AD3275F3D}" srcOrd="7" destOrd="0" presId="urn:microsoft.com/office/officeart/2008/layout/LinedList"/>
    <dgm:cxn modelId="{D65BFAB4-7A54-40C8-95F7-6D66F327F64E}" type="presParOf" srcId="{C8CEC1D7-457D-4837-ABD9-0B8AD3275F3D}" destId="{F8ACEBD6-0212-4F20-A45B-CAB0A525C7D5}" srcOrd="0" destOrd="0" presId="urn:microsoft.com/office/officeart/2008/layout/LinedList"/>
    <dgm:cxn modelId="{B6940C9F-2B35-476A-9720-B603744F4016}" type="presParOf" srcId="{C8CEC1D7-457D-4837-ABD9-0B8AD3275F3D}" destId="{8173D7B6-4CB0-4945-A27C-B0471F68704A}" srcOrd="1" destOrd="0" presId="urn:microsoft.com/office/officeart/2008/layout/LinedList"/>
    <dgm:cxn modelId="{9DEC024A-9823-4409-B4C7-9808CE093835}" type="presParOf" srcId="{843AE587-78EC-4E5D-A32D-4F90FBC05C77}" destId="{B6850D68-EC5E-4290-B07B-2B213B359858}" srcOrd="8" destOrd="0" presId="urn:microsoft.com/office/officeart/2008/layout/LinedList"/>
    <dgm:cxn modelId="{A3C2D737-340B-42F8-9E35-36040C6B27D9}" type="presParOf" srcId="{843AE587-78EC-4E5D-A32D-4F90FBC05C77}" destId="{C3450A05-BFF1-4EA9-87EB-6D29F8D49D4A}" srcOrd="9" destOrd="0" presId="urn:microsoft.com/office/officeart/2008/layout/LinedList"/>
    <dgm:cxn modelId="{13B6CA3D-A937-4CA1-8E17-310D349C35AE}" type="presParOf" srcId="{C3450A05-BFF1-4EA9-87EB-6D29F8D49D4A}" destId="{D42C9310-2EB3-4F16-9088-E7D846CF0D54}" srcOrd="0" destOrd="0" presId="urn:microsoft.com/office/officeart/2008/layout/LinedList"/>
    <dgm:cxn modelId="{D85FF76A-7F7A-4AF2-BD93-BE69311AA2ED}" type="presParOf" srcId="{C3450A05-BFF1-4EA9-87EB-6D29F8D49D4A}" destId="{E2E2B2DA-2F4A-4BA3-8D25-F8BF727221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F1442A-3ED4-4CF5-87A9-CB505A9D71A3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76CD6920-FD84-45C6-9216-54F97A7E9E54}">
      <dgm:prSet/>
      <dgm:spPr/>
      <dgm:t>
        <a:bodyPr/>
        <a:lstStyle/>
        <a:p>
          <a:r>
            <a:rPr lang="en-US" b="0" i="0"/>
            <a:t>A small kernel</a:t>
          </a:r>
          <a:endParaRPr lang="en-US"/>
        </a:p>
      </dgm:t>
    </dgm:pt>
    <dgm:pt modelId="{96D882A5-F1CE-40A6-82E9-02C520A095DD}" type="parTrans" cxnId="{AFEE04CB-2FD4-45A6-A4EA-D25846AAC3E3}">
      <dgm:prSet/>
      <dgm:spPr/>
      <dgm:t>
        <a:bodyPr/>
        <a:lstStyle/>
        <a:p>
          <a:endParaRPr lang="en-US"/>
        </a:p>
      </dgm:t>
    </dgm:pt>
    <dgm:pt modelId="{1988CF2A-13B7-4B70-83C0-8763CD0E9802}" type="sibTrans" cxnId="{AFEE04CB-2FD4-45A6-A4EA-D25846AAC3E3}">
      <dgm:prSet/>
      <dgm:spPr/>
      <dgm:t>
        <a:bodyPr/>
        <a:lstStyle/>
        <a:p>
          <a:endParaRPr lang="en-US"/>
        </a:p>
      </dgm:t>
    </dgm:pt>
    <dgm:pt modelId="{635A653D-5A10-4F5A-8768-E6417B749203}">
      <dgm:prSet/>
      <dgm:spPr/>
      <dgm:t>
        <a:bodyPr/>
        <a:lstStyle/>
        <a:p>
          <a:r>
            <a:rPr lang="en-US"/>
            <a:t>Multi-threading Services </a:t>
          </a:r>
        </a:p>
      </dgm:t>
    </dgm:pt>
    <dgm:pt modelId="{C4032E3A-6A65-4429-AC1B-6FB6D6A003A6}" type="parTrans" cxnId="{D8203976-6FC3-463B-9880-7D58619E2027}">
      <dgm:prSet/>
      <dgm:spPr/>
      <dgm:t>
        <a:bodyPr/>
        <a:lstStyle/>
        <a:p>
          <a:endParaRPr lang="en-US"/>
        </a:p>
      </dgm:t>
    </dgm:pt>
    <dgm:pt modelId="{1DF68D1A-A091-47C1-B8A2-1F7332A17F27}" type="sibTrans" cxnId="{D8203976-6FC3-463B-9880-7D58619E2027}">
      <dgm:prSet/>
      <dgm:spPr/>
      <dgm:t>
        <a:bodyPr/>
        <a:lstStyle/>
        <a:p>
          <a:endParaRPr lang="en-US"/>
        </a:p>
      </dgm:t>
    </dgm:pt>
    <dgm:pt modelId="{CFD0F1E3-EC04-4364-9BE2-EE682E946423}">
      <dgm:prSet/>
      <dgm:spPr/>
      <dgm:t>
        <a:bodyPr/>
        <a:lstStyle/>
        <a:p>
          <a:r>
            <a:rPr lang="en-US"/>
            <a:t>Interrupt Services</a:t>
          </a:r>
        </a:p>
      </dgm:t>
    </dgm:pt>
    <dgm:pt modelId="{6F7E70AD-EAC9-4C2F-82AD-DAEC9D3B14DF}" type="parTrans" cxnId="{7C4B7083-4206-4CED-8C83-8DE9AFA456DA}">
      <dgm:prSet/>
      <dgm:spPr/>
      <dgm:t>
        <a:bodyPr/>
        <a:lstStyle/>
        <a:p>
          <a:endParaRPr lang="en-US"/>
        </a:p>
      </dgm:t>
    </dgm:pt>
    <dgm:pt modelId="{49E5C122-8353-4478-A633-D211419EE733}" type="sibTrans" cxnId="{7C4B7083-4206-4CED-8C83-8DE9AFA456DA}">
      <dgm:prSet/>
      <dgm:spPr/>
      <dgm:t>
        <a:bodyPr/>
        <a:lstStyle/>
        <a:p>
          <a:endParaRPr lang="en-US"/>
        </a:p>
      </dgm:t>
    </dgm:pt>
    <dgm:pt modelId="{E1FB845C-DDD7-4EA4-820D-2707856DFA4B}">
      <dgm:prSet/>
      <dgm:spPr/>
      <dgm:t>
        <a:bodyPr/>
        <a:lstStyle/>
        <a:p>
          <a:r>
            <a:rPr lang="en-US"/>
            <a:t>Memory Allocation Services</a:t>
          </a:r>
        </a:p>
      </dgm:t>
    </dgm:pt>
    <dgm:pt modelId="{D6F69ADD-6786-48B1-9C89-BF453A0092DC}" type="parTrans" cxnId="{B8C5E31C-1183-448B-B05A-398374B9A97A}">
      <dgm:prSet/>
      <dgm:spPr/>
      <dgm:t>
        <a:bodyPr/>
        <a:lstStyle/>
        <a:p>
          <a:endParaRPr lang="en-US"/>
        </a:p>
      </dgm:t>
    </dgm:pt>
    <dgm:pt modelId="{11851BCF-55A9-4891-B8AD-FC8A54066A2A}" type="sibTrans" cxnId="{B8C5E31C-1183-448B-B05A-398374B9A97A}">
      <dgm:prSet/>
      <dgm:spPr/>
      <dgm:t>
        <a:bodyPr/>
        <a:lstStyle/>
        <a:p>
          <a:endParaRPr lang="en-US"/>
        </a:p>
      </dgm:t>
    </dgm:pt>
    <dgm:pt modelId="{DAABCD8B-CD19-4070-A2E1-D686D86B4915}">
      <dgm:prSet/>
      <dgm:spPr/>
      <dgm:t>
        <a:bodyPr/>
        <a:lstStyle/>
        <a:p>
          <a:r>
            <a:rPr lang="en-US"/>
            <a:t>Inter-thread Synchronization Services </a:t>
          </a:r>
        </a:p>
      </dgm:t>
    </dgm:pt>
    <dgm:pt modelId="{1B08A313-D0B7-4A0C-9A8F-3EAE1650EB96}" type="parTrans" cxnId="{B9F4503B-EED7-400D-9A2C-E312462552AA}">
      <dgm:prSet/>
      <dgm:spPr/>
      <dgm:t>
        <a:bodyPr/>
        <a:lstStyle/>
        <a:p>
          <a:endParaRPr lang="en-US"/>
        </a:p>
      </dgm:t>
    </dgm:pt>
    <dgm:pt modelId="{552BD409-3782-468B-BA4E-B0316871DB36}" type="sibTrans" cxnId="{B9F4503B-EED7-400D-9A2C-E312462552AA}">
      <dgm:prSet/>
      <dgm:spPr/>
      <dgm:t>
        <a:bodyPr/>
        <a:lstStyle/>
        <a:p>
          <a:endParaRPr lang="en-US"/>
        </a:p>
      </dgm:t>
    </dgm:pt>
    <dgm:pt modelId="{39FB52AF-98B2-4F80-B210-A8A897CBED05}">
      <dgm:prSet/>
      <dgm:spPr/>
      <dgm:t>
        <a:bodyPr/>
        <a:lstStyle/>
        <a:p>
          <a:r>
            <a:rPr lang="en-US"/>
            <a:t>Inter-thread Data Passing Services</a:t>
          </a:r>
        </a:p>
      </dgm:t>
    </dgm:pt>
    <dgm:pt modelId="{3B8B7531-248F-45DD-9343-DA1060200303}" type="parTrans" cxnId="{5C01D088-36C5-4614-8318-C164B70BE4D7}">
      <dgm:prSet/>
      <dgm:spPr/>
      <dgm:t>
        <a:bodyPr/>
        <a:lstStyle/>
        <a:p>
          <a:endParaRPr lang="en-US"/>
        </a:p>
      </dgm:t>
    </dgm:pt>
    <dgm:pt modelId="{1FB5A811-13BC-4BC2-89B6-E1323394C4EA}" type="sibTrans" cxnId="{5C01D088-36C5-4614-8318-C164B70BE4D7}">
      <dgm:prSet/>
      <dgm:spPr/>
      <dgm:t>
        <a:bodyPr/>
        <a:lstStyle/>
        <a:p>
          <a:endParaRPr lang="en-US"/>
        </a:p>
      </dgm:t>
    </dgm:pt>
    <dgm:pt modelId="{78DDD01A-B52B-4F44-B3F6-249155DE9C4E}">
      <dgm:prSet/>
      <dgm:spPr/>
      <dgm:t>
        <a:bodyPr/>
        <a:lstStyle/>
        <a:p>
          <a:r>
            <a:rPr lang="en-US"/>
            <a:t>Power Management Services</a:t>
          </a:r>
        </a:p>
      </dgm:t>
    </dgm:pt>
    <dgm:pt modelId="{32915295-19E3-49C3-ACA7-4597C460EFED}" type="parTrans" cxnId="{0504ECA1-9D8F-45E9-82AE-BB2EB78A94E8}">
      <dgm:prSet/>
      <dgm:spPr/>
      <dgm:t>
        <a:bodyPr/>
        <a:lstStyle/>
        <a:p>
          <a:endParaRPr lang="en-US"/>
        </a:p>
      </dgm:t>
    </dgm:pt>
    <dgm:pt modelId="{EB9F488E-9B88-4D58-A085-33D6CC748A37}" type="sibTrans" cxnId="{0504ECA1-9D8F-45E9-82AE-BB2EB78A94E8}">
      <dgm:prSet/>
      <dgm:spPr/>
      <dgm:t>
        <a:bodyPr/>
        <a:lstStyle/>
        <a:p>
          <a:endParaRPr lang="en-US"/>
        </a:p>
      </dgm:t>
    </dgm:pt>
    <dgm:pt modelId="{EB5FC935-97D5-4ECC-9260-70430DE6F4B1}" type="pres">
      <dgm:prSet presAssocID="{EEF1442A-3ED4-4CF5-87A9-CB505A9D71A3}" presName="diagram" presStyleCnt="0">
        <dgm:presLayoutVars>
          <dgm:dir/>
          <dgm:resizeHandles val="exact"/>
        </dgm:presLayoutVars>
      </dgm:prSet>
      <dgm:spPr/>
    </dgm:pt>
    <dgm:pt modelId="{006007B8-5B95-4D23-AAED-61C805D2D495}" type="pres">
      <dgm:prSet presAssocID="{76CD6920-FD84-45C6-9216-54F97A7E9E54}" presName="node" presStyleLbl="node1" presStyleIdx="0" presStyleCnt="7">
        <dgm:presLayoutVars>
          <dgm:bulletEnabled val="1"/>
        </dgm:presLayoutVars>
      </dgm:prSet>
      <dgm:spPr/>
    </dgm:pt>
    <dgm:pt modelId="{F00D5634-BB00-4A70-B79D-30A88F14D1B7}" type="pres">
      <dgm:prSet presAssocID="{1988CF2A-13B7-4B70-83C0-8763CD0E9802}" presName="sibTrans" presStyleCnt="0"/>
      <dgm:spPr/>
    </dgm:pt>
    <dgm:pt modelId="{6252A400-D212-4666-BCA7-0B7FAD9DC547}" type="pres">
      <dgm:prSet presAssocID="{635A653D-5A10-4F5A-8768-E6417B749203}" presName="node" presStyleLbl="node1" presStyleIdx="1" presStyleCnt="7">
        <dgm:presLayoutVars>
          <dgm:bulletEnabled val="1"/>
        </dgm:presLayoutVars>
      </dgm:prSet>
      <dgm:spPr/>
    </dgm:pt>
    <dgm:pt modelId="{A2B06329-65CE-43ED-BF00-75F14ABE3EB9}" type="pres">
      <dgm:prSet presAssocID="{1DF68D1A-A091-47C1-B8A2-1F7332A17F27}" presName="sibTrans" presStyleCnt="0"/>
      <dgm:spPr/>
    </dgm:pt>
    <dgm:pt modelId="{F16F6099-86A3-4EFE-8915-99F9F1BB4EFA}" type="pres">
      <dgm:prSet presAssocID="{CFD0F1E3-EC04-4364-9BE2-EE682E946423}" presName="node" presStyleLbl="node1" presStyleIdx="2" presStyleCnt="7">
        <dgm:presLayoutVars>
          <dgm:bulletEnabled val="1"/>
        </dgm:presLayoutVars>
      </dgm:prSet>
      <dgm:spPr/>
    </dgm:pt>
    <dgm:pt modelId="{7604C9F7-6E63-495A-A2D3-4FC47B440D1C}" type="pres">
      <dgm:prSet presAssocID="{49E5C122-8353-4478-A633-D211419EE733}" presName="sibTrans" presStyleCnt="0"/>
      <dgm:spPr/>
    </dgm:pt>
    <dgm:pt modelId="{59317518-0985-4BA9-8B29-9222DC75C562}" type="pres">
      <dgm:prSet presAssocID="{E1FB845C-DDD7-4EA4-820D-2707856DFA4B}" presName="node" presStyleLbl="node1" presStyleIdx="3" presStyleCnt="7">
        <dgm:presLayoutVars>
          <dgm:bulletEnabled val="1"/>
        </dgm:presLayoutVars>
      </dgm:prSet>
      <dgm:spPr/>
    </dgm:pt>
    <dgm:pt modelId="{F57B9DC4-5498-4D43-8317-B0EFF60A07E2}" type="pres">
      <dgm:prSet presAssocID="{11851BCF-55A9-4891-B8AD-FC8A54066A2A}" presName="sibTrans" presStyleCnt="0"/>
      <dgm:spPr/>
    </dgm:pt>
    <dgm:pt modelId="{6820878A-AEF6-47E0-93D2-AC6F85A68E44}" type="pres">
      <dgm:prSet presAssocID="{DAABCD8B-CD19-4070-A2E1-D686D86B4915}" presName="node" presStyleLbl="node1" presStyleIdx="4" presStyleCnt="7">
        <dgm:presLayoutVars>
          <dgm:bulletEnabled val="1"/>
        </dgm:presLayoutVars>
      </dgm:prSet>
      <dgm:spPr/>
    </dgm:pt>
    <dgm:pt modelId="{C7CAE389-ED98-4814-B14B-96FE6C0755C4}" type="pres">
      <dgm:prSet presAssocID="{552BD409-3782-468B-BA4E-B0316871DB36}" presName="sibTrans" presStyleCnt="0"/>
      <dgm:spPr/>
    </dgm:pt>
    <dgm:pt modelId="{AE61016D-0ADB-422D-8F59-15F14348ACF3}" type="pres">
      <dgm:prSet presAssocID="{39FB52AF-98B2-4F80-B210-A8A897CBED05}" presName="node" presStyleLbl="node1" presStyleIdx="5" presStyleCnt="7">
        <dgm:presLayoutVars>
          <dgm:bulletEnabled val="1"/>
        </dgm:presLayoutVars>
      </dgm:prSet>
      <dgm:spPr/>
    </dgm:pt>
    <dgm:pt modelId="{341FB2A2-8B6F-4321-962C-7F4F36631CE4}" type="pres">
      <dgm:prSet presAssocID="{1FB5A811-13BC-4BC2-89B6-E1323394C4EA}" presName="sibTrans" presStyleCnt="0"/>
      <dgm:spPr/>
    </dgm:pt>
    <dgm:pt modelId="{21D37025-9138-44A0-906F-99BA39DD1DDA}" type="pres">
      <dgm:prSet presAssocID="{78DDD01A-B52B-4F44-B3F6-249155DE9C4E}" presName="node" presStyleLbl="node1" presStyleIdx="6" presStyleCnt="7">
        <dgm:presLayoutVars>
          <dgm:bulletEnabled val="1"/>
        </dgm:presLayoutVars>
      </dgm:prSet>
      <dgm:spPr/>
    </dgm:pt>
  </dgm:ptLst>
  <dgm:cxnLst>
    <dgm:cxn modelId="{B8C5E31C-1183-448B-B05A-398374B9A97A}" srcId="{EEF1442A-3ED4-4CF5-87A9-CB505A9D71A3}" destId="{E1FB845C-DDD7-4EA4-820D-2707856DFA4B}" srcOrd="3" destOrd="0" parTransId="{D6F69ADD-6786-48B1-9C89-BF453A0092DC}" sibTransId="{11851BCF-55A9-4891-B8AD-FC8A54066A2A}"/>
    <dgm:cxn modelId="{B9F4503B-EED7-400D-9A2C-E312462552AA}" srcId="{EEF1442A-3ED4-4CF5-87A9-CB505A9D71A3}" destId="{DAABCD8B-CD19-4070-A2E1-D686D86B4915}" srcOrd="4" destOrd="0" parTransId="{1B08A313-D0B7-4A0C-9A8F-3EAE1650EB96}" sibTransId="{552BD409-3782-468B-BA4E-B0316871DB36}"/>
    <dgm:cxn modelId="{A3BAF93C-E7D5-49D4-812E-311615EBBEEF}" type="presOf" srcId="{EEF1442A-3ED4-4CF5-87A9-CB505A9D71A3}" destId="{EB5FC935-97D5-4ECC-9260-70430DE6F4B1}" srcOrd="0" destOrd="0" presId="urn:microsoft.com/office/officeart/2005/8/layout/default"/>
    <dgm:cxn modelId="{284ECB43-538E-4DBD-96AA-655638473E9D}" type="presOf" srcId="{E1FB845C-DDD7-4EA4-820D-2707856DFA4B}" destId="{59317518-0985-4BA9-8B29-9222DC75C562}" srcOrd="0" destOrd="0" presId="urn:microsoft.com/office/officeart/2005/8/layout/default"/>
    <dgm:cxn modelId="{C147FD4E-5E13-4CA9-86B5-C6E421D88BA2}" type="presOf" srcId="{CFD0F1E3-EC04-4364-9BE2-EE682E946423}" destId="{F16F6099-86A3-4EFE-8915-99F9F1BB4EFA}" srcOrd="0" destOrd="0" presId="urn:microsoft.com/office/officeart/2005/8/layout/default"/>
    <dgm:cxn modelId="{EF629272-34E5-4AA0-B175-6396CCA13AE0}" type="presOf" srcId="{76CD6920-FD84-45C6-9216-54F97A7E9E54}" destId="{006007B8-5B95-4D23-AAED-61C805D2D495}" srcOrd="0" destOrd="0" presId="urn:microsoft.com/office/officeart/2005/8/layout/default"/>
    <dgm:cxn modelId="{D8203976-6FC3-463B-9880-7D58619E2027}" srcId="{EEF1442A-3ED4-4CF5-87A9-CB505A9D71A3}" destId="{635A653D-5A10-4F5A-8768-E6417B749203}" srcOrd="1" destOrd="0" parTransId="{C4032E3A-6A65-4429-AC1B-6FB6D6A003A6}" sibTransId="{1DF68D1A-A091-47C1-B8A2-1F7332A17F27}"/>
    <dgm:cxn modelId="{57D8B556-F8B6-461F-99A1-88265B85EC28}" type="presOf" srcId="{78DDD01A-B52B-4F44-B3F6-249155DE9C4E}" destId="{21D37025-9138-44A0-906F-99BA39DD1DDA}" srcOrd="0" destOrd="0" presId="urn:microsoft.com/office/officeart/2005/8/layout/default"/>
    <dgm:cxn modelId="{7C4B7083-4206-4CED-8C83-8DE9AFA456DA}" srcId="{EEF1442A-3ED4-4CF5-87A9-CB505A9D71A3}" destId="{CFD0F1E3-EC04-4364-9BE2-EE682E946423}" srcOrd="2" destOrd="0" parTransId="{6F7E70AD-EAC9-4C2F-82AD-DAEC9D3B14DF}" sibTransId="{49E5C122-8353-4478-A633-D211419EE733}"/>
    <dgm:cxn modelId="{5C01D088-36C5-4614-8318-C164B70BE4D7}" srcId="{EEF1442A-3ED4-4CF5-87A9-CB505A9D71A3}" destId="{39FB52AF-98B2-4F80-B210-A8A897CBED05}" srcOrd="5" destOrd="0" parTransId="{3B8B7531-248F-45DD-9343-DA1060200303}" sibTransId="{1FB5A811-13BC-4BC2-89B6-E1323394C4EA}"/>
    <dgm:cxn modelId="{B7106597-80A4-4ED1-B64A-76F3FCCAFEB2}" type="presOf" srcId="{DAABCD8B-CD19-4070-A2E1-D686D86B4915}" destId="{6820878A-AEF6-47E0-93D2-AC6F85A68E44}" srcOrd="0" destOrd="0" presId="urn:microsoft.com/office/officeart/2005/8/layout/default"/>
    <dgm:cxn modelId="{0504ECA1-9D8F-45E9-82AE-BB2EB78A94E8}" srcId="{EEF1442A-3ED4-4CF5-87A9-CB505A9D71A3}" destId="{78DDD01A-B52B-4F44-B3F6-249155DE9C4E}" srcOrd="6" destOrd="0" parTransId="{32915295-19E3-49C3-ACA7-4597C460EFED}" sibTransId="{EB9F488E-9B88-4D58-A085-33D6CC748A37}"/>
    <dgm:cxn modelId="{4E7F1FB1-868F-4F2E-9504-62DDD81009E4}" type="presOf" srcId="{635A653D-5A10-4F5A-8768-E6417B749203}" destId="{6252A400-D212-4666-BCA7-0B7FAD9DC547}" srcOrd="0" destOrd="0" presId="urn:microsoft.com/office/officeart/2005/8/layout/default"/>
    <dgm:cxn modelId="{AFEE04CB-2FD4-45A6-A4EA-D25846AAC3E3}" srcId="{EEF1442A-3ED4-4CF5-87A9-CB505A9D71A3}" destId="{76CD6920-FD84-45C6-9216-54F97A7E9E54}" srcOrd="0" destOrd="0" parTransId="{96D882A5-F1CE-40A6-82E9-02C520A095DD}" sibTransId="{1988CF2A-13B7-4B70-83C0-8763CD0E9802}"/>
    <dgm:cxn modelId="{F95C3BDE-0C6B-4E3F-9BFB-D7E68F591E9C}" type="presOf" srcId="{39FB52AF-98B2-4F80-B210-A8A897CBED05}" destId="{AE61016D-0ADB-422D-8F59-15F14348ACF3}" srcOrd="0" destOrd="0" presId="urn:microsoft.com/office/officeart/2005/8/layout/default"/>
    <dgm:cxn modelId="{CE483160-70F8-4D2E-BF97-68C7964224B1}" type="presParOf" srcId="{EB5FC935-97D5-4ECC-9260-70430DE6F4B1}" destId="{006007B8-5B95-4D23-AAED-61C805D2D495}" srcOrd="0" destOrd="0" presId="urn:microsoft.com/office/officeart/2005/8/layout/default"/>
    <dgm:cxn modelId="{6CB51745-36A8-4024-A12C-DD2D9B362EBD}" type="presParOf" srcId="{EB5FC935-97D5-4ECC-9260-70430DE6F4B1}" destId="{F00D5634-BB00-4A70-B79D-30A88F14D1B7}" srcOrd="1" destOrd="0" presId="urn:microsoft.com/office/officeart/2005/8/layout/default"/>
    <dgm:cxn modelId="{67FB4D11-9593-4CD0-8F5E-1E32F318D5B9}" type="presParOf" srcId="{EB5FC935-97D5-4ECC-9260-70430DE6F4B1}" destId="{6252A400-D212-4666-BCA7-0B7FAD9DC547}" srcOrd="2" destOrd="0" presId="urn:microsoft.com/office/officeart/2005/8/layout/default"/>
    <dgm:cxn modelId="{F1AABFD3-20A0-445C-80C6-4384B3777B95}" type="presParOf" srcId="{EB5FC935-97D5-4ECC-9260-70430DE6F4B1}" destId="{A2B06329-65CE-43ED-BF00-75F14ABE3EB9}" srcOrd="3" destOrd="0" presId="urn:microsoft.com/office/officeart/2005/8/layout/default"/>
    <dgm:cxn modelId="{88305E9A-024D-4E62-A84D-F8579804A44F}" type="presParOf" srcId="{EB5FC935-97D5-4ECC-9260-70430DE6F4B1}" destId="{F16F6099-86A3-4EFE-8915-99F9F1BB4EFA}" srcOrd="4" destOrd="0" presId="urn:microsoft.com/office/officeart/2005/8/layout/default"/>
    <dgm:cxn modelId="{CA77CC5B-3B04-4099-81FE-57D27B5164B6}" type="presParOf" srcId="{EB5FC935-97D5-4ECC-9260-70430DE6F4B1}" destId="{7604C9F7-6E63-495A-A2D3-4FC47B440D1C}" srcOrd="5" destOrd="0" presId="urn:microsoft.com/office/officeart/2005/8/layout/default"/>
    <dgm:cxn modelId="{E43C7957-E4B3-4A12-9181-E5BB76B5B8AD}" type="presParOf" srcId="{EB5FC935-97D5-4ECC-9260-70430DE6F4B1}" destId="{59317518-0985-4BA9-8B29-9222DC75C562}" srcOrd="6" destOrd="0" presId="urn:microsoft.com/office/officeart/2005/8/layout/default"/>
    <dgm:cxn modelId="{82B856B3-79EF-4F3E-A56B-A18092031BD7}" type="presParOf" srcId="{EB5FC935-97D5-4ECC-9260-70430DE6F4B1}" destId="{F57B9DC4-5498-4D43-8317-B0EFF60A07E2}" srcOrd="7" destOrd="0" presId="urn:microsoft.com/office/officeart/2005/8/layout/default"/>
    <dgm:cxn modelId="{9476962D-CE4F-4908-9C80-AA5309C488B2}" type="presParOf" srcId="{EB5FC935-97D5-4ECC-9260-70430DE6F4B1}" destId="{6820878A-AEF6-47E0-93D2-AC6F85A68E44}" srcOrd="8" destOrd="0" presId="urn:microsoft.com/office/officeart/2005/8/layout/default"/>
    <dgm:cxn modelId="{77EDE51D-EBCE-478E-9572-A0A206B95823}" type="presParOf" srcId="{EB5FC935-97D5-4ECC-9260-70430DE6F4B1}" destId="{C7CAE389-ED98-4814-B14B-96FE6C0755C4}" srcOrd="9" destOrd="0" presId="urn:microsoft.com/office/officeart/2005/8/layout/default"/>
    <dgm:cxn modelId="{92B329FE-6AD3-4E25-AD1A-363E5E9909D7}" type="presParOf" srcId="{EB5FC935-97D5-4ECC-9260-70430DE6F4B1}" destId="{AE61016D-0ADB-422D-8F59-15F14348ACF3}" srcOrd="10" destOrd="0" presId="urn:microsoft.com/office/officeart/2005/8/layout/default"/>
    <dgm:cxn modelId="{285690AF-9888-4CAB-8404-05B5FEC6895A}" type="presParOf" srcId="{EB5FC935-97D5-4ECC-9260-70430DE6F4B1}" destId="{341FB2A2-8B6F-4321-962C-7F4F36631CE4}" srcOrd="11" destOrd="0" presId="urn:microsoft.com/office/officeart/2005/8/layout/default"/>
    <dgm:cxn modelId="{0CF518B1-12BF-474F-8DEB-569B26E587D0}" type="presParOf" srcId="{EB5FC935-97D5-4ECC-9260-70430DE6F4B1}" destId="{21D37025-9138-44A0-906F-99BA39DD1DD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A0001C-4B20-4623-983C-9885F699BD4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E126F7-65E9-475E-B097-57327CE0DC21}">
      <dgm:prSet/>
      <dgm:spPr/>
      <dgm:t>
        <a:bodyPr/>
        <a:lstStyle/>
        <a:p>
          <a:r>
            <a:rPr lang="en-US"/>
            <a:t>Zephyr Kernel is monolithic modular</a:t>
          </a:r>
        </a:p>
      </dgm:t>
    </dgm:pt>
    <dgm:pt modelId="{BEB88297-04CB-482D-9F62-AEB8A598CE6E}" type="parTrans" cxnId="{972B0ED6-753C-4A04-B2F0-FC61491D0FA9}">
      <dgm:prSet/>
      <dgm:spPr/>
      <dgm:t>
        <a:bodyPr/>
        <a:lstStyle/>
        <a:p>
          <a:endParaRPr lang="en-US"/>
        </a:p>
      </dgm:t>
    </dgm:pt>
    <dgm:pt modelId="{A6ECA9F3-5891-4227-8942-1FCA4E7B8898}" type="sibTrans" cxnId="{972B0ED6-753C-4A04-B2F0-FC61491D0FA9}">
      <dgm:prSet/>
      <dgm:spPr/>
      <dgm:t>
        <a:bodyPr/>
        <a:lstStyle/>
        <a:p>
          <a:endParaRPr lang="en-US"/>
        </a:p>
      </dgm:t>
    </dgm:pt>
    <dgm:pt modelId="{02CDC7CB-D84B-4C65-8AC6-376EB09CC275}">
      <dgm:prSet/>
      <dgm:spPr/>
      <dgm:t>
        <a:bodyPr/>
        <a:lstStyle/>
        <a:p>
          <a:r>
            <a:rPr lang="en-US"/>
            <a:t>MicroKernel &amp; NanoKernel</a:t>
          </a:r>
        </a:p>
      </dgm:t>
    </dgm:pt>
    <dgm:pt modelId="{8F95C66A-A41B-4521-8B10-82B445889004}" type="parTrans" cxnId="{1308BC64-4674-436E-AE8E-4FFE1A6E340E}">
      <dgm:prSet/>
      <dgm:spPr/>
      <dgm:t>
        <a:bodyPr/>
        <a:lstStyle/>
        <a:p>
          <a:endParaRPr lang="en-US"/>
        </a:p>
      </dgm:t>
    </dgm:pt>
    <dgm:pt modelId="{9D481BF1-7889-4437-8A38-E04B94A4F56C}" type="sibTrans" cxnId="{1308BC64-4674-436E-AE8E-4FFE1A6E340E}">
      <dgm:prSet/>
      <dgm:spPr/>
      <dgm:t>
        <a:bodyPr/>
        <a:lstStyle/>
        <a:p>
          <a:endParaRPr lang="en-US"/>
        </a:p>
      </dgm:t>
    </dgm:pt>
    <dgm:pt modelId="{3C7C842A-4B65-4A0F-B26D-DCC8F7DBE3FE}">
      <dgm:prSet/>
      <dgm:spPr/>
      <dgm:t>
        <a:bodyPr/>
        <a:lstStyle/>
        <a:p>
          <a:r>
            <a:rPr lang="en-US"/>
            <a:t>NanoKernel-</a:t>
          </a:r>
        </a:p>
      </dgm:t>
    </dgm:pt>
    <dgm:pt modelId="{F5DBBDBA-4F68-4551-8049-7BD189A46D37}" type="parTrans" cxnId="{7970E007-0392-480A-8942-27A908C60B9B}">
      <dgm:prSet/>
      <dgm:spPr/>
      <dgm:t>
        <a:bodyPr/>
        <a:lstStyle/>
        <a:p>
          <a:endParaRPr lang="en-US"/>
        </a:p>
      </dgm:t>
    </dgm:pt>
    <dgm:pt modelId="{D883A570-8528-429C-A5FE-00B65C0B3B67}" type="sibTrans" cxnId="{7970E007-0392-480A-8942-27A908C60B9B}">
      <dgm:prSet/>
      <dgm:spPr/>
      <dgm:t>
        <a:bodyPr/>
        <a:lstStyle/>
        <a:p>
          <a:endParaRPr lang="en-US"/>
        </a:p>
      </dgm:t>
    </dgm:pt>
    <dgm:pt modelId="{1B8B7BC8-F83E-439A-8FCA-710565C6E199}">
      <dgm:prSet/>
      <dgm:spPr/>
      <dgm:t>
        <a:bodyPr/>
        <a:lstStyle/>
        <a:p>
          <a:r>
            <a:rPr lang="en-US" b="0" i="0"/>
            <a:t>The absolute essential RTOS services are within the nanokernel.</a:t>
          </a:r>
          <a:endParaRPr lang="en-US"/>
        </a:p>
      </dgm:t>
    </dgm:pt>
    <dgm:pt modelId="{B2BBEC63-2D5E-4AC9-843F-B01735C0D4A1}" type="parTrans" cxnId="{3D72A6C4-AE69-4B10-83F0-B468DF1E0271}">
      <dgm:prSet/>
      <dgm:spPr/>
      <dgm:t>
        <a:bodyPr/>
        <a:lstStyle/>
        <a:p>
          <a:endParaRPr lang="en-US"/>
        </a:p>
      </dgm:t>
    </dgm:pt>
    <dgm:pt modelId="{D4D42C21-E546-4265-B2F8-0AA40234B0E7}" type="sibTrans" cxnId="{3D72A6C4-AE69-4B10-83F0-B468DF1E0271}">
      <dgm:prSet/>
      <dgm:spPr/>
      <dgm:t>
        <a:bodyPr/>
        <a:lstStyle/>
        <a:p>
          <a:endParaRPr lang="en-US"/>
        </a:p>
      </dgm:t>
    </dgm:pt>
    <dgm:pt modelId="{06B531FE-224C-461F-9FDE-38159E147AEA}">
      <dgm:prSet/>
      <dgm:spPr/>
      <dgm:t>
        <a:bodyPr/>
        <a:lstStyle/>
        <a:p>
          <a:r>
            <a:rPr lang="en-US" b="0" i="0"/>
            <a:t>This kernel is responsible for executing the highest priority procedures from interrupts to background tasks</a:t>
          </a:r>
          <a:endParaRPr lang="en-US"/>
        </a:p>
      </dgm:t>
    </dgm:pt>
    <dgm:pt modelId="{32A0DB0D-7CEE-4410-9494-E5940BBD9906}" type="parTrans" cxnId="{3FB6D14D-FF5B-498C-B43D-7627B3E0C25C}">
      <dgm:prSet/>
      <dgm:spPr/>
      <dgm:t>
        <a:bodyPr/>
        <a:lstStyle/>
        <a:p>
          <a:endParaRPr lang="en-US"/>
        </a:p>
      </dgm:t>
    </dgm:pt>
    <dgm:pt modelId="{5B783524-79D7-4B72-9092-695CD5CB644B}" type="sibTrans" cxnId="{3FB6D14D-FF5B-498C-B43D-7627B3E0C25C}">
      <dgm:prSet/>
      <dgm:spPr/>
      <dgm:t>
        <a:bodyPr/>
        <a:lstStyle/>
        <a:p>
          <a:endParaRPr lang="en-US"/>
        </a:p>
      </dgm:t>
    </dgm:pt>
    <dgm:pt modelId="{1478FCDD-AA1D-46CC-9990-42F8FC8DB07B}">
      <dgm:prSet/>
      <dgm:spPr/>
      <dgm:t>
        <a:bodyPr/>
        <a:lstStyle/>
        <a:p>
          <a:r>
            <a:rPr lang="en-US" b="0" i="0"/>
            <a:t>The nanokernel is based on a series of small threads dubbed fibers</a:t>
          </a:r>
          <a:endParaRPr lang="en-US"/>
        </a:p>
      </dgm:t>
    </dgm:pt>
    <dgm:pt modelId="{3DB12324-C695-4F9A-BE25-E9C946254784}" type="parTrans" cxnId="{C721D37D-3AB9-44D7-96FD-C0B35025067A}">
      <dgm:prSet/>
      <dgm:spPr/>
      <dgm:t>
        <a:bodyPr/>
        <a:lstStyle/>
        <a:p>
          <a:endParaRPr lang="en-US"/>
        </a:p>
      </dgm:t>
    </dgm:pt>
    <dgm:pt modelId="{054BBB3C-2E7C-4828-B05A-474CE6E9863A}" type="sibTrans" cxnId="{C721D37D-3AB9-44D7-96FD-C0B35025067A}">
      <dgm:prSet/>
      <dgm:spPr/>
      <dgm:t>
        <a:bodyPr/>
        <a:lstStyle/>
        <a:p>
          <a:endParaRPr lang="en-US"/>
        </a:p>
      </dgm:t>
    </dgm:pt>
    <dgm:pt modelId="{D238C86B-78C9-4D75-A211-40EB87C3F591}">
      <dgm:prSet/>
      <dgm:spPr/>
      <dgm:t>
        <a:bodyPr/>
        <a:lstStyle/>
        <a:p>
          <a:r>
            <a:rPr lang="en-US" b="0" i="0"/>
            <a:t>These fibers will only execute one task at a time</a:t>
          </a:r>
          <a:endParaRPr lang="en-US"/>
        </a:p>
      </dgm:t>
    </dgm:pt>
    <dgm:pt modelId="{16410D3E-E41C-4DA4-97E3-DFD47BC3624D}" type="parTrans" cxnId="{B1C2B72E-AA6C-4D07-9973-AE04710E8689}">
      <dgm:prSet/>
      <dgm:spPr/>
      <dgm:t>
        <a:bodyPr/>
        <a:lstStyle/>
        <a:p>
          <a:endParaRPr lang="en-US"/>
        </a:p>
      </dgm:t>
    </dgm:pt>
    <dgm:pt modelId="{AB68E820-6792-486F-9957-501101C54073}" type="sibTrans" cxnId="{B1C2B72E-AA6C-4D07-9973-AE04710E8689}">
      <dgm:prSet/>
      <dgm:spPr/>
      <dgm:t>
        <a:bodyPr/>
        <a:lstStyle/>
        <a:p>
          <a:endParaRPr lang="en-US"/>
        </a:p>
      </dgm:t>
    </dgm:pt>
    <dgm:pt modelId="{23CF4786-ADD8-4E5F-862F-C9A06CB0C83F}" type="pres">
      <dgm:prSet presAssocID="{0CA0001C-4B20-4623-983C-9885F699BD43}" presName="linear" presStyleCnt="0">
        <dgm:presLayoutVars>
          <dgm:animLvl val="lvl"/>
          <dgm:resizeHandles val="exact"/>
        </dgm:presLayoutVars>
      </dgm:prSet>
      <dgm:spPr/>
    </dgm:pt>
    <dgm:pt modelId="{81B379E6-DBB5-433B-B3F7-C07C6280E42C}" type="pres">
      <dgm:prSet presAssocID="{AEE126F7-65E9-475E-B097-57327CE0DC2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FFFA84F-DAB6-4B58-9C0E-F8B9FA1623DD}" type="pres">
      <dgm:prSet presAssocID="{A6ECA9F3-5891-4227-8942-1FCA4E7B8898}" presName="spacer" presStyleCnt="0"/>
      <dgm:spPr/>
    </dgm:pt>
    <dgm:pt modelId="{5B3E10EC-65A6-40BE-AB77-BCC9D589BE6F}" type="pres">
      <dgm:prSet presAssocID="{02CDC7CB-D84B-4C65-8AC6-376EB09CC27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E811A97-0DA7-4B80-A06B-CAFF28CD0152}" type="pres">
      <dgm:prSet presAssocID="{9D481BF1-7889-4437-8A38-E04B94A4F56C}" presName="spacer" presStyleCnt="0"/>
      <dgm:spPr/>
    </dgm:pt>
    <dgm:pt modelId="{9E61A400-B07F-4797-A7BF-7C68A658CE33}" type="pres">
      <dgm:prSet presAssocID="{3C7C842A-4B65-4A0F-B26D-DCC8F7DBE3F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F229B74-12B7-41DD-A3E7-3B830A96E6FD}" type="pres">
      <dgm:prSet presAssocID="{D883A570-8528-429C-A5FE-00B65C0B3B67}" presName="spacer" presStyleCnt="0"/>
      <dgm:spPr/>
    </dgm:pt>
    <dgm:pt modelId="{B0F417FE-4035-4197-8E50-FBAB3C1AD761}" type="pres">
      <dgm:prSet presAssocID="{1B8B7BC8-F83E-439A-8FCA-710565C6E19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06B81D8-C696-4E82-A0FC-F5E845320A53}" type="pres">
      <dgm:prSet presAssocID="{D4D42C21-E546-4265-B2F8-0AA40234B0E7}" presName="spacer" presStyleCnt="0"/>
      <dgm:spPr/>
    </dgm:pt>
    <dgm:pt modelId="{8DAD1C63-D20D-4D00-8FD3-CA0D1D043FF9}" type="pres">
      <dgm:prSet presAssocID="{06B531FE-224C-461F-9FDE-38159E147AE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CDF1FC8-C4FC-44A7-B126-56B9998467AE}" type="pres">
      <dgm:prSet presAssocID="{5B783524-79D7-4B72-9092-695CD5CB644B}" presName="spacer" presStyleCnt="0"/>
      <dgm:spPr/>
    </dgm:pt>
    <dgm:pt modelId="{9A3B25C4-77A9-4E43-A67D-418FAEF4DE86}" type="pres">
      <dgm:prSet presAssocID="{1478FCDD-AA1D-46CC-9990-42F8FC8DB07B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0D0B982-17B4-4AFF-B6BA-909BF7FF8974}" type="pres">
      <dgm:prSet presAssocID="{054BBB3C-2E7C-4828-B05A-474CE6E9863A}" presName="spacer" presStyleCnt="0"/>
      <dgm:spPr/>
    </dgm:pt>
    <dgm:pt modelId="{04B0CBEF-2A00-4F0E-9342-B4C987F08CBB}" type="pres">
      <dgm:prSet presAssocID="{D238C86B-78C9-4D75-A211-40EB87C3F591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970E007-0392-480A-8942-27A908C60B9B}" srcId="{0CA0001C-4B20-4623-983C-9885F699BD43}" destId="{3C7C842A-4B65-4A0F-B26D-DCC8F7DBE3FE}" srcOrd="2" destOrd="0" parTransId="{F5DBBDBA-4F68-4551-8049-7BD189A46D37}" sibTransId="{D883A570-8528-429C-A5FE-00B65C0B3B67}"/>
    <dgm:cxn modelId="{B1C2B72E-AA6C-4D07-9973-AE04710E8689}" srcId="{0CA0001C-4B20-4623-983C-9885F699BD43}" destId="{D238C86B-78C9-4D75-A211-40EB87C3F591}" srcOrd="6" destOrd="0" parTransId="{16410D3E-E41C-4DA4-97E3-DFD47BC3624D}" sibTransId="{AB68E820-6792-486F-9957-501101C54073}"/>
    <dgm:cxn modelId="{F50F6434-6284-415C-809F-6A3C05A18745}" type="presOf" srcId="{0CA0001C-4B20-4623-983C-9885F699BD43}" destId="{23CF4786-ADD8-4E5F-862F-C9A06CB0C83F}" srcOrd="0" destOrd="0" presId="urn:microsoft.com/office/officeart/2005/8/layout/vList2"/>
    <dgm:cxn modelId="{5D315C3D-FC75-483D-9B0C-E026205B0D91}" type="presOf" srcId="{1B8B7BC8-F83E-439A-8FCA-710565C6E199}" destId="{B0F417FE-4035-4197-8E50-FBAB3C1AD761}" srcOrd="0" destOrd="0" presId="urn:microsoft.com/office/officeart/2005/8/layout/vList2"/>
    <dgm:cxn modelId="{1308BC64-4674-436E-AE8E-4FFE1A6E340E}" srcId="{0CA0001C-4B20-4623-983C-9885F699BD43}" destId="{02CDC7CB-D84B-4C65-8AC6-376EB09CC275}" srcOrd="1" destOrd="0" parTransId="{8F95C66A-A41B-4521-8B10-82B445889004}" sibTransId="{9D481BF1-7889-4437-8A38-E04B94A4F56C}"/>
    <dgm:cxn modelId="{3FB6D14D-FF5B-498C-B43D-7627B3E0C25C}" srcId="{0CA0001C-4B20-4623-983C-9885F699BD43}" destId="{06B531FE-224C-461F-9FDE-38159E147AEA}" srcOrd="4" destOrd="0" parTransId="{32A0DB0D-7CEE-4410-9494-E5940BBD9906}" sibTransId="{5B783524-79D7-4B72-9092-695CD5CB644B}"/>
    <dgm:cxn modelId="{EA0BDB4F-11C2-40F7-8515-F8968C263DDD}" type="presOf" srcId="{3C7C842A-4B65-4A0F-B26D-DCC8F7DBE3FE}" destId="{9E61A400-B07F-4797-A7BF-7C68A658CE33}" srcOrd="0" destOrd="0" presId="urn:microsoft.com/office/officeart/2005/8/layout/vList2"/>
    <dgm:cxn modelId="{C721D37D-3AB9-44D7-96FD-C0B35025067A}" srcId="{0CA0001C-4B20-4623-983C-9885F699BD43}" destId="{1478FCDD-AA1D-46CC-9990-42F8FC8DB07B}" srcOrd="5" destOrd="0" parTransId="{3DB12324-C695-4F9A-BE25-E9C946254784}" sibTransId="{054BBB3C-2E7C-4828-B05A-474CE6E9863A}"/>
    <dgm:cxn modelId="{469AB79F-8F58-41B2-8728-1DE202A7CAE8}" type="presOf" srcId="{02CDC7CB-D84B-4C65-8AC6-376EB09CC275}" destId="{5B3E10EC-65A6-40BE-AB77-BCC9D589BE6F}" srcOrd="0" destOrd="0" presId="urn:microsoft.com/office/officeart/2005/8/layout/vList2"/>
    <dgm:cxn modelId="{9626C5AD-9CB8-4593-B55B-082DEB17FD47}" type="presOf" srcId="{1478FCDD-AA1D-46CC-9990-42F8FC8DB07B}" destId="{9A3B25C4-77A9-4E43-A67D-418FAEF4DE86}" srcOrd="0" destOrd="0" presId="urn:microsoft.com/office/officeart/2005/8/layout/vList2"/>
    <dgm:cxn modelId="{3D72A6C4-AE69-4B10-83F0-B468DF1E0271}" srcId="{0CA0001C-4B20-4623-983C-9885F699BD43}" destId="{1B8B7BC8-F83E-439A-8FCA-710565C6E199}" srcOrd="3" destOrd="0" parTransId="{B2BBEC63-2D5E-4AC9-843F-B01735C0D4A1}" sibTransId="{D4D42C21-E546-4265-B2F8-0AA40234B0E7}"/>
    <dgm:cxn modelId="{4A6562C5-1096-4501-8056-75E4CC2305D8}" type="presOf" srcId="{D238C86B-78C9-4D75-A211-40EB87C3F591}" destId="{04B0CBEF-2A00-4F0E-9342-B4C987F08CBB}" srcOrd="0" destOrd="0" presId="urn:microsoft.com/office/officeart/2005/8/layout/vList2"/>
    <dgm:cxn modelId="{A76DC8CB-3C35-4701-AFA2-CDDD2CF90D02}" type="presOf" srcId="{AEE126F7-65E9-475E-B097-57327CE0DC21}" destId="{81B379E6-DBB5-433B-B3F7-C07C6280E42C}" srcOrd="0" destOrd="0" presId="urn:microsoft.com/office/officeart/2005/8/layout/vList2"/>
    <dgm:cxn modelId="{972B0ED6-753C-4A04-B2F0-FC61491D0FA9}" srcId="{0CA0001C-4B20-4623-983C-9885F699BD43}" destId="{AEE126F7-65E9-475E-B097-57327CE0DC21}" srcOrd="0" destOrd="0" parTransId="{BEB88297-04CB-482D-9F62-AEB8A598CE6E}" sibTransId="{A6ECA9F3-5891-4227-8942-1FCA4E7B8898}"/>
    <dgm:cxn modelId="{39EBA6DE-C476-4821-BCAE-D7956B51643F}" type="presOf" srcId="{06B531FE-224C-461F-9FDE-38159E147AEA}" destId="{8DAD1C63-D20D-4D00-8FD3-CA0D1D043FF9}" srcOrd="0" destOrd="0" presId="urn:microsoft.com/office/officeart/2005/8/layout/vList2"/>
    <dgm:cxn modelId="{929AB645-701E-4715-AF81-5C18BE6DCFBC}" type="presParOf" srcId="{23CF4786-ADD8-4E5F-862F-C9A06CB0C83F}" destId="{81B379E6-DBB5-433B-B3F7-C07C6280E42C}" srcOrd="0" destOrd="0" presId="urn:microsoft.com/office/officeart/2005/8/layout/vList2"/>
    <dgm:cxn modelId="{86941841-BCBF-4E53-813A-4264BB8E5B12}" type="presParOf" srcId="{23CF4786-ADD8-4E5F-862F-C9A06CB0C83F}" destId="{BFFFA84F-DAB6-4B58-9C0E-F8B9FA1623DD}" srcOrd="1" destOrd="0" presId="urn:microsoft.com/office/officeart/2005/8/layout/vList2"/>
    <dgm:cxn modelId="{0A78840F-57FA-429B-AD9A-023B522A4F8E}" type="presParOf" srcId="{23CF4786-ADD8-4E5F-862F-C9A06CB0C83F}" destId="{5B3E10EC-65A6-40BE-AB77-BCC9D589BE6F}" srcOrd="2" destOrd="0" presId="urn:microsoft.com/office/officeart/2005/8/layout/vList2"/>
    <dgm:cxn modelId="{DAD22F9A-2CA8-418A-A23B-DB088C7520E9}" type="presParOf" srcId="{23CF4786-ADD8-4E5F-862F-C9A06CB0C83F}" destId="{4E811A97-0DA7-4B80-A06B-CAFF28CD0152}" srcOrd="3" destOrd="0" presId="urn:microsoft.com/office/officeart/2005/8/layout/vList2"/>
    <dgm:cxn modelId="{9819FEBC-9619-487A-9F71-821EB9A25DFB}" type="presParOf" srcId="{23CF4786-ADD8-4E5F-862F-C9A06CB0C83F}" destId="{9E61A400-B07F-4797-A7BF-7C68A658CE33}" srcOrd="4" destOrd="0" presId="urn:microsoft.com/office/officeart/2005/8/layout/vList2"/>
    <dgm:cxn modelId="{FD20FFC6-BE2A-4322-BEFB-2C3AFD08CEF9}" type="presParOf" srcId="{23CF4786-ADD8-4E5F-862F-C9A06CB0C83F}" destId="{1F229B74-12B7-41DD-A3E7-3B830A96E6FD}" srcOrd="5" destOrd="0" presId="urn:microsoft.com/office/officeart/2005/8/layout/vList2"/>
    <dgm:cxn modelId="{28705796-772B-49F5-80BC-B86874E4A9D5}" type="presParOf" srcId="{23CF4786-ADD8-4E5F-862F-C9A06CB0C83F}" destId="{B0F417FE-4035-4197-8E50-FBAB3C1AD761}" srcOrd="6" destOrd="0" presId="urn:microsoft.com/office/officeart/2005/8/layout/vList2"/>
    <dgm:cxn modelId="{D403A18D-E80E-4E48-BFAE-C7A75EBE9D5B}" type="presParOf" srcId="{23CF4786-ADD8-4E5F-862F-C9A06CB0C83F}" destId="{E06B81D8-C696-4E82-A0FC-F5E845320A53}" srcOrd="7" destOrd="0" presId="urn:microsoft.com/office/officeart/2005/8/layout/vList2"/>
    <dgm:cxn modelId="{74484924-7EA7-44CA-A97B-E8FF42EEBE00}" type="presParOf" srcId="{23CF4786-ADD8-4E5F-862F-C9A06CB0C83F}" destId="{8DAD1C63-D20D-4D00-8FD3-CA0D1D043FF9}" srcOrd="8" destOrd="0" presId="urn:microsoft.com/office/officeart/2005/8/layout/vList2"/>
    <dgm:cxn modelId="{861001A1-8D38-47F5-9D0F-174E336F1616}" type="presParOf" srcId="{23CF4786-ADD8-4E5F-862F-C9A06CB0C83F}" destId="{0CDF1FC8-C4FC-44A7-B126-56B9998467AE}" srcOrd="9" destOrd="0" presId="urn:microsoft.com/office/officeart/2005/8/layout/vList2"/>
    <dgm:cxn modelId="{BF2122BB-3BD4-4D8B-BF3C-0C00CF0492CF}" type="presParOf" srcId="{23CF4786-ADD8-4E5F-862F-C9A06CB0C83F}" destId="{9A3B25C4-77A9-4E43-A67D-418FAEF4DE86}" srcOrd="10" destOrd="0" presId="urn:microsoft.com/office/officeart/2005/8/layout/vList2"/>
    <dgm:cxn modelId="{C7F59C92-3CBC-409D-BF38-809F02293DD3}" type="presParOf" srcId="{23CF4786-ADD8-4E5F-862F-C9A06CB0C83F}" destId="{D0D0B982-17B4-4AFF-B6BA-909BF7FF8974}" srcOrd="11" destOrd="0" presId="urn:microsoft.com/office/officeart/2005/8/layout/vList2"/>
    <dgm:cxn modelId="{6D28A2D5-995F-49AF-A4A6-BDFD5B6B0FAA}" type="presParOf" srcId="{23CF4786-ADD8-4E5F-862F-C9A06CB0C83F}" destId="{04B0CBEF-2A00-4F0E-9342-B4C987F08CB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E68906-C448-4A27-8DC5-82EF3786A05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2B85025-AE28-4987-99A3-96E375ED3FD0}">
      <dgm:prSet/>
      <dgm:spPr/>
      <dgm:t>
        <a:bodyPr/>
        <a:lstStyle/>
        <a:p>
          <a:r>
            <a:rPr lang="en-US" b="0" i="0"/>
            <a:t>NanoKernel will typically be limited to be used by devices with extremely low memory footprints like environmental sensors, RFID tags and LEDs</a:t>
          </a:r>
          <a:endParaRPr lang="en-US"/>
        </a:p>
      </dgm:t>
    </dgm:pt>
    <dgm:pt modelId="{CEA54D0C-8E29-4BD8-8635-7F70E2D6622E}" type="parTrans" cxnId="{5C160039-F2DF-460B-AF06-6249D51A5E9B}">
      <dgm:prSet/>
      <dgm:spPr/>
      <dgm:t>
        <a:bodyPr/>
        <a:lstStyle/>
        <a:p>
          <a:endParaRPr lang="en-US"/>
        </a:p>
      </dgm:t>
    </dgm:pt>
    <dgm:pt modelId="{89C57686-CDAA-43F9-B15B-00C1593E8919}" type="sibTrans" cxnId="{5C160039-F2DF-460B-AF06-6249D51A5E9B}">
      <dgm:prSet/>
      <dgm:spPr/>
      <dgm:t>
        <a:bodyPr/>
        <a:lstStyle/>
        <a:p>
          <a:endParaRPr lang="en-US"/>
        </a:p>
      </dgm:t>
    </dgm:pt>
    <dgm:pt modelId="{D0848956-CA30-4955-9E75-720390930BA5}">
      <dgm:prSet/>
      <dgm:spPr/>
      <dgm:t>
        <a:bodyPr/>
        <a:lstStyle/>
        <a:p>
          <a:r>
            <a:rPr lang="en-US" b="0" i="0"/>
            <a:t>most IoT devices will be able to use Zephyr’s full microkernel</a:t>
          </a:r>
          <a:endParaRPr lang="en-US"/>
        </a:p>
      </dgm:t>
    </dgm:pt>
    <dgm:pt modelId="{EB2E796B-8956-45B1-A621-B3EC0F404356}" type="parTrans" cxnId="{6B65898C-5BC0-4F67-AF1E-145A25FF281E}">
      <dgm:prSet/>
      <dgm:spPr/>
      <dgm:t>
        <a:bodyPr/>
        <a:lstStyle/>
        <a:p>
          <a:endParaRPr lang="en-US"/>
        </a:p>
      </dgm:t>
    </dgm:pt>
    <dgm:pt modelId="{F4B4F5B7-06E2-4F87-B7FC-CF39997F5268}" type="sibTrans" cxnId="{6B65898C-5BC0-4F67-AF1E-145A25FF281E}">
      <dgm:prSet/>
      <dgm:spPr/>
      <dgm:t>
        <a:bodyPr/>
        <a:lstStyle/>
        <a:p>
          <a:endParaRPr lang="en-US"/>
        </a:p>
      </dgm:t>
    </dgm:pt>
    <dgm:pt modelId="{024B3D8B-1237-45C2-A89C-6B0EF1C35C76}">
      <dgm:prSet/>
      <dgm:spPr/>
      <dgm:t>
        <a:bodyPr/>
        <a:lstStyle/>
        <a:p>
          <a:r>
            <a:rPr lang="en-US" b="0" i="0"/>
            <a:t>This will allow for greater multitasking abilities and services including:</a:t>
          </a:r>
          <a:endParaRPr lang="en-US"/>
        </a:p>
      </dgm:t>
    </dgm:pt>
    <dgm:pt modelId="{3BDE2E53-E956-461A-8C38-420EDE787C20}" type="parTrans" cxnId="{961226F4-3E13-49F5-98F7-D013B67CF98D}">
      <dgm:prSet/>
      <dgm:spPr/>
      <dgm:t>
        <a:bodyPr/>
        <a:lstStyle/>
        <a:p>
          <a:endParaRPr lang="en-US"/>
        </a:p>
      </dgm:t>
    </dgm:pt>
    <dgm:pt modelId="{38A8EA17-FC08-45D2-90AD-13D4B5AE6716}" type="sibTrans" cxnId="{961226F4-3E13-49F5-98F7-D013B67CF98D}">
      <dgm:prSet/>
      <dgm:spPr/>
      <dgm:t>
        <a:bodyPr/>
        <a:lstStyle/>
        <a:p>
          <a:endParaRPr lang="en-US"/>
        </a:p>
      </dgm:t>
    </dgm:pt>
    <dgm:pt modelId="{6C5B362A-6AF1-45EE-8127-DE170AB4CB66}">
      <dgm:prSet/>
      <dgm:spPr/>
      <dgm:t>
        <a:bodyPr/>
        <a:lstStyle/>
        <a:p>
          <a:r>
            <a:rPr lang="en-US" b="0" i="0"/>
            <a:t>memory pools –dynamic memory allocation</a:t>
          </a:r>
          <a:endParaRPr lang="en-US"/>
        </a:p>
      </dgm:t>
    </dgm:pt>
    <dgm:pt modelId="{8EA242CA-E8A6-4F0E-B670-43EB790C1588}" type="parTrans" cxnId="{D3BEDCF0-99F3-4DDE-9E0A-1262DF1766C6}">
      <dgm:prSet/>
      <dgm:spPr/>
      <dgm:t>
        <a:bodyPr/>
        <a:lstStyle/>
        <a:p>
          <a:endParaRPr lang="en-US"/>
        </a:p>
      </dgm:t>
    </dgm:pt>
    <dgm:pt modelId="{2EECE854-B507-4358-9D99-F3A654EE5629}" type="sibTrans" cxnId="{D3BEDCF0-99F3-4DDE-9E0A-1262DF1766C6}">
      <dgm:prSet/>
      <dgm:spPr/>
      <dgm:t>
        <a:bodyPr/>
        <a:lstStyle/>
        <a:p>
          <a:endParaRPr lang="en-US"/>
        </a:p>
      </dgm:t>
    </dgm:pt>
    <dgm:pt modelId="{338D5F83-87D4-40BC-A315-2DC0DE0A64C9}">
      <dgm:prSet/>
      <dgm:spPr/>
      <dgm:t>
        <a:bodyPr/>
        <a:lstStyle/>
        <a:p>
          <a:r>
            <a:rPr lang="en-US" b="0" i="0"/>
            <a:t>memory maps-files, code, or objects be brought into system memory</a:t>
          </a:r>
          <a:endParaRPr lang="en-US"/>
        </a:p>
      </dgm:t>
    </dgm:pt>
    <dgm:pt modelId="{6F7261B3-2496-46B6-A466-F12AD3B0E994}" type="parTrans" cxnId="{51BBC999-9F76-40A8-8B9C-15CFF04DCDDA}">
      <dgm:prSet/>
      <dgm:spPr/>
      <dgm:t>
        <a:bodyPr/>
        <a:lstStyle/>
        <a:p>
          <a:endParaRPr lang="en-US"/>
        </a:p>
      </dgm:t>
    </dgm:pt>
    <dgm:pt modelId="{52AE5C77-3D4C-49CA-A825-F9434D81843E}" type="sibTrans" cxnId="{51BBC999-9F76-40A8-8B9C-15CFF04DCDDA}">
      <dgm:prSet/>
      <dgm:spPr/>
      <dgm:t>
        <a:bodyPr/>
        <a:lstStyle/>
        <a:p>
          <a:endParaRPr lang="en-US"/>
        </a:p>
      </dgm:t>
    </dgm:pt>
    <dgm:pt modelId="{7161C89C-0C83-4E41-8010-25CA4D6F7225}">
      <dgm:prSet/>
      <dgm:spPr/>
      <dgm:t>
        <a:bodyPr/>
        <a:lstStyle/>
        <a:p>
          <a:r>
            <a:rPr lang="en-US" b="0" i="0"/>
            <a:t>a mailbox-a storage location</a:t>
          </a:r>
          <a:endParaRPr lang="en-US"/>
        </a:p>
      </dgm:t>
    </dgm:pt>
    <dgm:pt modelId="{B83B9F4A-31F0-40D1-ABE3-9203B54DACAB}" type="parTrans" cxnId="{F495BBD6-EA19-4EA8-9BB8-7A3D7DFB7AAA}">
      <dgm:prSet/>
      <dgm:spPr/>
      <dgm:t>
        <a:bodyPr/>
        <a:lstStyle/>
        <a:p>
          <a:endParaRPr lang="en-US"/>
        </a:p>
      </dgm:t>
    </dgm:pt>
    <dgm:pt modelId="{A2963646-A0CC-440D-B55E-861A3C1A8B74}" type="sibTrans" cxnId="{F495BBD6-EA19-4EA8-9BB8-7A3D7DFB7AAA}">
      <dgm:prSet/>
      <dgm:spPr/>
      <dgm:t>
        <a:bodyPr/>
        <a:lstStyle/>
        <a:p>
          <a:endParaRPr lang="en-US"/>
        </a:p>
      </dgm:t>
    </dgm:pt>
    <dgm:pt modelId="{485C61F1-ACCE-4B93-8EE5-1FE961C62FE2}" type="pres">
      <dgm:prSet presAssocID="{17E68906-C448-4A27-8DC5-82EF3786A05E}" presName="linear" presStyleCnt="0">
        <dgm:presLayoutVars>
          <dgm:animLvl val="lvl"/>
          <dgm:resizeHandles val="exact"/>
        </dgm:presLayoutVars>
      </dgm:prSet>
      <dgm:spPr/>
    </dgm:pt>
    <dgm:pt modelId="{345D6DD6-F536-40A6-B8AF-CE0284C1DBF5}" type="pres">
      <dgm:prSet presAssocID="{82B85025-AE28-4987-99A3-96E375ED3FD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09B9861-7AA0-4170-B172-074234EAF110}" type="pres">
      <dgm:prSet presAssocID="{89C57686-CDAA-43F9-B15B-00C1593E8919}" presName="spacer" presStyleCnt="0"/>
      <dgm:spPr/>
    </dgm:pt>
    <dgm:pt modelId="{87B959E1-6791-4C5D-86B7-28CA89F63C88}" type="pres">
      <dgm:prSet presAssocID="{D0848956-CA30-4955-9E75-720390930BA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5FF02F5-E84C-4A7B-AF0C-B55BDA23D0FD}" type="pres">
      <dgm:prSet presAssocID="{F4B4F5B7-06E2-4F87-B7FC-CF39997F5268}" presName="spacer" presStyleCnt="0"/>
      <dgm:spPr/>
    </dgm:pt>
    <dgm:pt modelId="{4F908F7D-43BA-45C0-844C-F84581ECEFD0}" type="pres">
      <dgm:prSet presAssocID="{024B3D8B-1237-45C2-A89C-6B0EF1C35C7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F62C51F-3D2C-4E46-8F80-5F6476D8C760}" type="pres">
      <dgm:prSet presAssocID="{38A8EA17-FC08-45D2-90AD-13D4B5AE6716}" presName="spacer" presStyleCnt="0"/>
      <dgm:spPr/>
    </dgm:pt>
    <dgm:pt modelId="{4AF3F3D8-A6D6-439C-B1E1-9CA53E66FD54}" type="pres">
      <dgm:prSet presAssocID="{6C5B362A-6AF1-45EE-8127-DE170AB4CB6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F9F5F98-4E8C-4D37-99DA-F97A384B9A01}" type="pres">
      <dgm:prSet presAssocID="{2EECE854-B507-4358-9D99-F3A654EE5629}" presName="spacer" presStyleCnt="0"/>
      <dgm:spPr/>
    </dgm:pt>
    <dgm:pt modelId="{AD65956D-8703-40E5-A0EA-2CA0734A01AC}" type="pres">
      <dgm:prSet presAssocID="{338D5F83-87D4-40BC-A315-2DC0DE0A64C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543D481-C5FA-4F8E-B662-5BDF56FC80E7}" type="pres">
      <dgm:prSet presAssocID="{52AE5C77-3D4C-49CA-A825-F9434D81843E}" presName="spacer" presStyleCnt="0"/>
      <dgm:spPr/>
    </dgm:pt>
    <dgm:pt modelId="{D46E3580-6BD5-412D-9DDC-2DEA1FDA7276}" type="pres">
      <dgm:prSet presAssocID="{7161C89C-0C83-4E41-8010-25CA4D6F722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C160039-F2DF-460B-AF06-6249D51A5E9B}" srcId="{17E68906-C448-4A27-8DC5-82EF3786A05E}" destId="{82B85025-AE28-4987-99A3-96E375ED3FD0}" srcOrd="0" destOrd="0" parTransId="{CEA54D0C-8E29-4BD8-8635-7F70E2D6622E}" sibTransId="{89C57686-CDAA-43F9-B15B-00C1593E8919}"/>
    <dgm:cxn modelId="{EA502567-E463-45C9-8960-AF44C319EB49}" type="presOf" srcId="{D0848956-CA30-4955-9E75-720390930BA5}" destId="{87B959E1-6791-4C5D-86B7-28CA89F63C88}" srcOrd="0" destOrd="0" presId="urn:microsoft.com/office/officeart/2005/8/layout/vList2"/>
    <dgm:cxn modelId="{5110C279-CFF5-4328-B78F-0FECFCA68022}" type="presOf" srcId="{17E68906-C448-4A27-8DC5-82EF3786A05E}" destId="{485C61F1-ACCE-4B93-8EE5-1FE961C62FE2}" srcOrd="0" destOrd="0" presId="urn:microsoft.com/office/officeart/2005/8/layout/vList2"/>
    <dgm:cxn modelId="{8F28B57D-C51A-4022-9C6C-130F9ABBA877}" type="presOf" srcId="{338D5F83-87D4-40BC-A315-2DC0DE0A64C9}" destId="{AD65956D-8703-40E5-A0EA-2CA0734A01AC}" srcOrd="0" destOrd="0" presId="urn:microsoft.com/office/officeart/2005/8/layout/vList2"/>
    <dgm:cxn modelId="{6B65898C-5BC0-4F67-AF1E-145A25FF281E}" srcId="{17E68906-C448-4A27-8DC5-82EF3786A05E}" destId="{D0848956-CA30-4955-9E75-720390930BA5}" srcOrd="1" destOrd="0" parTransId="{EB2E796B-8956-45B1-A621-B3EC0F404356}" sibTransId="{F4B4F5B7-06E2-4F87-B7FC-CF39997F5268}"/>
    <dgm:cxn modelId="{302F8194-F939-4775-9FF7-1850379FE5E3}" type="presOf" srcId="{7161C89C-0C83-4E41-8010-25CA4D6F7225}" destId="{D46E3580-6BD5-412D-9DDC-2DEA1FDA7276}" srcOrd="0" destOrd="0" presId="urn:microsoft.com/office/officeart/2005/8/layout/vList2"/>
    <dgm:cxn modelId="{51BBC999-9F76-40A8-8B9C-15CFF04DCDDA}" srcId="{17E68906-C448-4A27-8DC5-82EF3786A05E}" destId="{338D5F83-87D4-40BC-A315-2DC0DE0A64C9}" srcOrd="4" destOrd="0" parTransId="{6F7261B3-2496-46B6-A466-F12AD3B0E994}" sibTransId="{52AE5C77-3D4C-49CA-A825-F9434D81843E}"/>
    <dgm:cxn modelId="{4B6CF4B2-BA3D-4E87-A15A-DEEE8ACECF3B}" type="presOf" srcId="{024B3D8B-1237-45C2-A89C-6B0EF1C35C76}" destId="{4F908F7D-43BA-45C0-844C-F84581ECEFD0}" srcOrd="0" destOrd="0" presId="urn:microsoft.com/office/officeart/2005/8/layout/vList2"/>
    <dgm:cxn modelId="{736F6DC5-9936-4BC8-B8D8-B53A677FFAFE}" type="presOf" srcId="{6C5B362A-6AF1-45EE-8127-DE170AB4CB66}" destId="{4AF3F3D8-A6D6-439C-B1E1-9CA53E66FD54}" srcOrd="0" destOrd="0" presId="urn:microsoft.com/office/officeart/2005/8/layout/vList2"/>
    <dgm:cxn modelId="{F495BBD6-EA19-4EA8-9BB8-7A3D7DFB7AAA}" srcId="{17E68906-C448-4A27-8DC5-82EF3786A05E}" destId="{7161C89C-0C83-4E41-8010-25CA4D6F7225}" srcOrd="5" destOrd="0" parTransId="{B83B9F4A-31F0-40D1-ABE3-9203B54DACAB}" sibTransId="{A2963646-A0CC-440D-B55E-861A3C1A8B74}"/>
    <dgm:cxn modelId="{D3BEDCF0-99F3-4DDE-9E0A-1262DF1766C6}" srcId="{17E68906-C448-4A27-8DC5-82EF3786A05E}" destId="{6C5B362A-6AF1-45EE-8127-DE170AB4CB66}" srcOrd="3" destOrd="0" parTransId="{8EA242CA-E8A6-4F0E-B670-43EB790C1588}" sibTransId="{2EECE854-B507-4358-9D99-F3A654EE5629}"/>
    <dgm:cxn modelId="{961226F4-3E13-49F5-98F7-D013B67CF98D}" srcId="{17E68906-C448-4A27-8DC5-82EF3786A05E}" destId="{024B3D8B-1237-45C2-A89C-6B0EF1C35C76}" srcOrd="2" destOrd="0" parTransId="{3BDE2E53-E956-461A-8C38-420EDE787C20}" sibTransId="{38A8EA17-FC08-45D2-90AD-13D4B5AE6716}"/>
    <dgm:cxn modelId="{474018FE-3C06-47A4-BE49-9E96494BC914}" type="presOf" srcId="{82B85025-AE28-4987-99A3-96E375ED3FD0}" destId="{345D6DD6-F536-40A6-B8AF-CE0284C1DBF5}" srcOrd="0" destOrd="0" presId="urn:microsoft.com/office/officeart/2005/8/layout/vList2"/>
    <dgm:cxn modelId="{61EAC4C8-271E-444D-A976-CFCB65BD7792}" type="presParOf" srcId="{485C61F1-ACCE-4B93-8EE5-1FE961C62FE2}" destId="{345D6DD6-F536-40A6-B8AF-CE0284C1DBF5}" srcOrd="0" destOrd="0" presId="urn:microsoft.com/office/officeart/2005/8/layout/vList2"/>
    <dgm:cxn modelId="{D3E16D85-C713-4ED9-A02D-FD0EDD617BA7}" type="presParOf" srcId="{485C61F1-ACCE-4B93-8EE5-1FE961C62FE2}" destId="{C09B9861-7AA0-4170-B172-074234EAF110}" srcOrd="1" destOrd="0" presId="urn:microsoft.com/office/officeart/2005/8/layout/vList2"/>
    <dgm:cxn modelId="{65388E6D-A9AD-4A62-A62E-E8A5698EEB87}" type="presParOf" srcId="{485C61F1-ACCE-4B93-8EE5-1FE961C62FE2}" destId="{87B959E1-6791-4C5D-86B7-28CA89F63C88}" srcOrd="2" destOrd="0" presId="urn:microsoft.com/office/officeart/2005/8/layout/vList2"/>
    <dgm:cxn modelId="{0B0C604F-C3B6-4488-8AB9-53FA9B12BF1D}" type="presParOf" srcId="{485C61F1-ACCE-4B93-8EE5-1FE961C62FE2}" destId="{45FF02F5-E84C-4A7B-AF0C-B55BDA23D0FD}" srcOrd="3" destOrd="0" presId="urn:microsoft.com/office/officeart/2005/8/layout/vList2"/>
    <dgm:cxn modelId="{720AEBB3-556E-46D4-9E77-6B01F19CA423}" type="presParOf" srcId="{485C61F1-ACCE-4B93-8EE5-1FE961C62FE2}" destId="{4F908F7D-43BA-45C0-844C-F84581ECEFD0}" srcOrd="4" destOrd="0" presId="urn:microsoft.com/office/officeart/2005/8/layout/vList2"/>
    <dgm:cxn modelId="{486F12B8-1A9C-4FD9-AA92-BB57B89EF5B0}" type="presParOf" srcId="{485C61F1-ACCE-4B93-8EE5-1FE961C62FE2}" destId="{9F62C51F-3D2C-4E46-8F80-5F6476D8C760}" srcOrd="5" destOrd="0" presId="urn:microsoft.com/office/officeart/2005/8/layout/vList2"/>
    <dgm:cxn modelId="{EEA59DF5-4F68-4CF7-A8CD-6C9B7F17EBB3}" type="presParOf" srcId="{485C61F1-ACCE-4B93-8EE5-1FE961C62FE2}" destId="{4AF3F3D8-A6D6-439C-B1E1-9CA53E66FD54}" srcOrd="6" destOrd="0" presId="urn:microsoft.com/office/officeart/2005/8/layout/vList2"/>
    <dgm:cxn modelId="{6D19CF5B-29D9-4AC1-AFC7-0287582C1A5A}" type="presParOf" srcId="{485C61F1-ACCE-4B93-8EE5-1FE961C62FE2}" destId="{AF9F5F98-4E8C-4D37-99DA-F97A384B9A01}" srcOrd="7" destOrd="0" presId="urn:microsoft.com/office/officeart/2005/8/layout/vList2"/>
    <dgm:cxn modelId="{3F971906-8179-4479-903C-B3FBFEB4A1C4}" type="presParOf" srcId="{485C61F1-ACCE-4B93-8EE5-1FE961C62FE2}" destId="{AD65956D-8703-40E5-A0EA-2CA0734A01AC}" srcOrd="8" destOrd="0" presId="urn:microsoft.com/office/officeart/2005/8/layout/vList2"/>
    <dgm:cxn modelId="{22CFA616-CBBC-4E2F-9928-B291D617E2DF}" type="presParOf" srcId="{485C61F1-ACCE-4B93-8EE5-1FE961C62FE2}" destId="{5543D481-C5FA-4F8E-B662-5BDF56FC80E7}" srcOrd="9" destOrd="0" presId="urn:microsoft.com/office/officeart/2005/8/layout/vList2"/>
    <dgm:cxn modelId="{1D0517B4-1E8E-4D3C-ACDD-EB53026FC037}" type="presParOf" srcId="{485C61F1-ACCE-4B93-8EE5-1FE961C62FE2}" destId="{D46E3580-6BD5-412D-9DDC-2DEA1FDA727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511425-CB3E-440B-82CF-F5779A8D500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EFC4D4-64CA-462B-9CD0-93F1157D7DD9}">
      <dgm:prSet custT="1"/>
      <dgm:spPr/>
      <dgm:t>
        <a:bodyPr/>
        <a:lstStyle/>
        <a:p>
          <a:r>
            <a:rPr lang="en-US" sz="2000" b="0" i="0" dirty="0"/>
            <a:t>Tasks sitting in the microkernel are scheduled by a server file in the nanokernel</a:t>
          </a:r>
          <a:endParaRPr lang="en-US" sz="2000" dirty="0"/>
        </a:p>
      </dgm:t>
    </dgm:pt>
    <dgm:pt modelId="{32C08CB8-923A-4714-A71E-138633A85B7C}" type="parTrans" cxnId="{27FE0FC0-8C81-4CEC-ADB5-AC50B6F7DD83}">
      <dgm:prSet/>
      <dgm:spPr/>
      <dgm:t>
        <a:bodyPr/>
        <a:lstStyle/>
        <a:p>
          <a:endParaRPr lang="en-US"/>
        </a:p>
      </dgm:t>
    </dgm:pt>
    <dgm:pt modelId="{856F92C8-8306-4A77-B3F4-7FE93D4BF3F6}" type="sibTrans" cxnId="{27FE0FC0-8C81-4CEC-ADB5-AC50B6F7DD83}">
      <dgm:prSet/>
      <dgm:spPr/>
      <dgm:t>
        <a:bodyPr/>
        <a:lstStyle/>
        <a:p>
          <a:endParaRPr lang="en-US"/>
        </a:p>
      </dgm:t>
    </dgm:pt>
    <dgm:pt modelId="{EFF53608-7FA3-4767-A8BB-DB27C97E6B2A}">
      <dgm:prSet custT="1"/>
      <dgm:spPr/>
      <dgm:t>
        <a:bodyPr/>
        <a:lstStyle/>
        <a:p>
          <a:r>
            <a:rPr lang="en-US" sz="2000" b="0" i="0" dirty="0"/>
            <a:t>highest priority tasks are to be run within the nanokernel and for interrupts to be run within the nanokernel without hindrance</a:t>
          </a:r>
          <a:endParaRPr lang="en-US" sz="2000" dirty="0"/>
        </a:p>
      </dgm:t>
    </dgm:pt>
    <dgm:pt modelId="{6C8E6CFB-6A88-4BF5-A2AB-9B09FEA5F1E6}" type="parTrans" cxnId="{3209A8CD-8DC0-451D-9058-27B6615AC72D}">
      <dgm:prSet/>
      <dgm:spPr/>
      <dgm:t>
        <a:bodyPr/>
        <a:lstStyle/>
        <a:p>
          <a:endParaRPr lang="en-US"/>
        </a:p>
      </dgm:t>
    </dgm:pt>
    <dgm:pt modelId="{DD650211-E847-4C9D-98A8-50ED9C258502}" type="sibTrans" cxnId="{3209A8CD-8DC0-451D-9058-27B6615AC72D}">
      <dgm:prSet/>
      <dgm:spPr/>
      <dgm:t>
        <a:bodyPr/>
        <a:lstStyle/>
        <a:p>
          <a:endParaRPr lang="en-US"/>
        </a:p>
      </dgm:t>
    </dgm:pt>
    <dgm:pt modelId="{FFB084CC-19A4-4CBA-B8C7-E5E9DE5E6BB9}">
      <dgm:prSet/>
      <dgm:spPr/>
      <dgm:t>
        <a:bodyPr/>
        <a:lstStyle/>
        <a:p>
          <a:r>
            <a:rPr lang="en-US" b="0" i="0"/>
            <a:t>Once all the fibers have finished executing a task, the server fiber will then send the nanokernel the next highest priority task</a:t>
          </a:r>
          <a:endParaRPr lang="en-US"/>
        </a:p>
      </dgm:t>
    </dgm:pt>
    <dgm:pt modelId="{909C5330-CF4F-480B-89B6-7B37F008C63B}" type="parTrans" cxnId="{59ABC9F8-D07D-4801-BEC2-8BB10165B489}">
      <dgm:prSet/>
      <dgm:spPr/>
      <dgm:t>
        <a:bodyPr/>
        <a:lstStyle/>
        <a:p>
          <a:endParaRPr lang="en-US"/>
        </a:p>
      </dgm:t>
    </dgm:pt>
    <dgm:pt modelId="{9CACAE37-0216-4C9E-8E1D-AEEDB9F08C6C}" type="sibTrans" cxnId="{59ABC9F8-D07D-4801-BEC2-8BB10165B489}">
      <dgm:prSet/>
      <dgm:spPr/>
      <dgm:t>
        <a:bodyPr/>
        <a:lstStyle/>
        <a:p>
          <a:endParaRPr lang="en-US"/>
        </a:p>
      </dgm:t>
    </dgm:pt>
    <dgm:pt modelId="{5C8B5330-E919-47BC-96AD-979DF7D9A75A}">
      <dgm:prSet/>
      <dgm:spPr/>
      <dgm:t>
        <a:bodyPr/>
        <a:lstStyle/>
        <a:p>
          <a:r>
            <a:rPr lang="en-US" b="0" i="0"/>
            <a:t>If two tasks are tied, then the one that has been sitting in the microkernel the longest will be selected</a:t>
          </a:r>
          <a:endParaRPr lang="en-US"/>
        </a:p>
      </dgm:t>
    </dgm:pt>
    <dgm:pt modelId="{80588C89-51F7-473E-853C-2F717E3CE4E5}" type="parTrans" cxnId="{3F0A7C61-B091-451B-ACEC-B29FFE947FE1}">
      <dgm:prSet/>
      <dgm:spPr/>
      <dgm:t>
        <a:bodyPr/>
        <a:lstStyle/>
        <a:p>
          <a:endParaRPr lang="en-US"/>
        </a:p>
      </dgm:t>
    </dgm:pt>
    <dgm:pt modelId="{075FAB87-0182-413D-BB5E-4668E03C23CF}" type="sibTrans" cxnId="{3F0A7C61-B091-451B-ACEC-B29FFE947FE1}">
      <dgm:prSet/>
      <dgm:spPr/>
      <dgm:t>
        <a:bodyPr/>
        <a:lstStyle/>
        <a:p>
          <a:endParaRPr lang="en-US"/>
        </a:p>
      </dgm:t>
    </dgm:pt>
    <dgm:pt modelId="{C7F4BBAC-CC8C-4CB8-BB09-9875701B50AB}">
      <dgm:prSet/>
      <dgm:spPr/>
      <dgm:t>
        <a:bodyPr/>
        <a:lstStyle/>
        <a:p>
          <a:r>
            <a:rPr lang="en-US" b="0" i="0"/>
            <a:t>The idea of the two kernel system is to keep memory stacks small and to allocate processes to the cloud whenever possible</a:t>
          </a:r>
          <a:endParaRPr lang="en-US"/>
        </a:p>
      </dgm:t>
    </dgm:pt>
    <dgm:pt modelId="{E9F06AA5-B59A-4927-879B-ADB006003080}" type="parTrans" cxnId="{5AFA230C-1B33-458A-B0E3-7B4BD0274210}">
      <dgm:prSet/>
      <dgm:spPr/>
      <dgm:t>
        <a:bodyPr/>
        <a:lstStyle/>
        <a:p>
          <a:endParaRPr lang="en-US"/>
        </a:p>
      </dgm:t>
    </dgm:pt>
    <dgm:pt modelId="{35559508-ABA3-4D84-81CE-64FB9B027915}" type="sibTrans" cxnId="{5AFA230C-1B33-458A-B0E3-7B4BD0274210}">
      <dgm:prSet/>
      <dgm:spPr/>
      <dgm:t>
        <a:bodyPr/>
        <a:lstStyle/>
        <a:p>
          <a:endParaRPr lang="en-US"/>
        </a:p>
      </dgm:t>
    </dgm:pt>
    <dgm:pt modelId="{AAB0D72D-700D-41B3-94F2-A95784FFCAD0}" type="pres">
      <dgm:prSet presAssocID="{51511425-CB3E-440B-82CF-F5779A8D5008}" presName="root" presStyleCnt="0">
        <dgm:presLayoutVars>
          <dgm:dir/>
          <dgm:resizeHandles val="exact"/>
        </dgm:presLayoutVars>
      </dgm:prSet>
      <dgm:spPr/>
    </dgm:pt>
    <dgm:pt modelId="{94847EED-D149-4820-BBCE-7431ECCCB43C}" type="pres">
      <dgm:prSet presAssocID="{5AEFC4D4-64CA-462B-9CD0-93F1157D7DD9}" presName="compNode" presStyleCnt="0"/>
      <dgm:spPr/>
    </dgm:pt>
    <dgm:pt modelId="{01CBE997-7D5C-46F4-AA79-55EA2D18D526}" type="pres">
      <dgm:prSet presAssocID="{5AEFC4D4-64CA-462B-9CD0-93F1157D7DD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CB3A0BA-73FA-4D2E-9222-88AD769DBCFD}" type="pres">
      <dgm:prSet presAssocID="{5AEFC4D4-64CA-462B-9CD0-93F1157D7DD9}" presName="spaceRect" presStyleCnt="0"/>
      <dgm:spPr/>
    </dgm:pt>
    <dgm:pt modelId="{04A4F047-98E9-4309-8349-B9B2845233C5}" type="pres">
      <dgm:prSet presAssocID="{5AEFC4D4-64CA-462B-9CD0-93F1157D7DD9}" presName="textRect" presStyleLbl="revTx" presStyleIdx="0" presStyleCnt="5">
        <dgm:presLayoutVars>
          <dgm:chMax val="1"/>
          <dgm:chPref val="1"/>
        </dgm:presLayoutVars>
      </dgm:prSet>
      <dgm:spPr/>
    </dgm:pt>
    <dgm:pt modelId="{D5B6533E-5C3A-4BB5-856F-14FA8E39D9D1}" type="pres">
      <dgm:prSet presAssocID="{856F92C8-8306-4A77-B3F4-7FE93D4BF3F6}" presName="sibTrans" presStyleCnt="0"/>
      <dgm:spPr/>
    </dgm:pt>
    <dgm:pt modelId="{8278DCEA-A141-45AA-95BF-6AC92CB192D5}" type="pres">
      <dgm:prSet presAssocID="{EFF53608-7FA3-4767-A8BB-DB27C97E6B2A}" presName="compNode" presStyleCnt="0"/>
      <dgm:spPr/>
    </dgm:pt>
    <dgm:pt modelId="{528F0ACC-C88A-4C6F-A1A8-27F82DBE1582}" type="pres">
      <dgm:prSet presAssocID="{EFF53608-7FA3-4767-A8BB-DB27C97E6B2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6248BDD0-7689-4A96-BBE1-E141B344F8B2}" type="pres">
      <dgm:prSet presAssocID="{EFF53608-7FA3-4767-A8BB-DB27C97E6B2A}" presName="spaceRect" presStyleCnt="0"/>
      <dgm:spPr/>
    </dgm:pt>
    <dgm:pt modelId="{1AD709A5-E57E-49E2-ABA1-4F435CAEEA52}" type="pres">
      <dgm:prSet presAssocID="{EFF53608-7FA3-4767-A8BB-DB27C97E6B2A}" presName="textRect" presStyleLbl="revTx" presStyleIdx="1" presStyleCnt="5">
        <dgm:presLayoutVars>
          <dgm:chMax val="1"/>
          <dgm:chPref val="1"/>
        </dgm:presLayoutVars>
      </dgm:prSet>
      <dgm:spPr/>
    </dgm:pt>
    <dgm:pt modelId="{CDD11B5A-6F88-4F6E-84A1-4B5821AD3123}" type="pres">
      <dgm:prSet presAssocID="{DD650211-E847-4C9D-98A8-50ED9C258502}" presName="sibTrans" presStyleCnt="0"/>
      <dgm:spPr/>
    </dgm:pt>
    <dgm:pt modelId="{3566B5C5-F801-4B21-998C-3F46D4D11029}" type="pres">
      <dgm:prSet presAssocID="{FFB084CC-19A4-4CBA-B8C7-E5E9DE5E6BB9}" presName="compNode" presStyleCnt="0"/>
      <dgm:spPr/>
    </dgm:pt>
    <dgm:pt modelId="{29FC49E9-CB26-4ED0-AE9F-958883195F42}" type="pres">
      <dgm:prSet presAssocID="{FFB084CC-19A4-4CBA-B8C7-E5E9DE5E6B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A9D89B0-8BD5-475F-9AA6-63237D1BCB3A}" type="pres">
      <dgm:prSet presAssocID="{FFB084CC-19A4-4CBA-B8C7-E5E9DE5E6BB9}" presName="spaceRect" presStyleCnt="0"/>
      <dgm:spPr/>
    </dgm:pt>
    <dgm:pt modelId="{493D48A0-B1BD-4A87-9C12-A8C1BB743F07}" type="pres">
      <dgm:prSet presAssocID="{FFB084CC-19A4-4CBA-B8C7-E5E9DE5E6BB9}" presName="textRect" presStyleLbl="revTx" presStyleIdx="2" presStyleCnt="5">
        <dgm:presLayoutVars>
          <dgm:chMax val="1"/>
          <dgm:chPref val="1"/>
        </dgm:presLayoutVars>
      </dgm:prSet>
      <dgm:spPr/>
    </dgm:pt>
    <dgm:pt modelId="{07586DBF-E2D1-44BB-B732-CF256C715244}" type="pres">
      <dgm:prSet presAssocID="{9CACAE37-0216-4C9E-8E1D-AEEDB9F08C6C}" presName="sibTrans" presStyleCnt="0"/>
      <dgm:spPr/>
    </dgm:pt>
    <dgm:pt modelId="{595C4BB2-A20A-4FCC-A6FF-DD26EC89964A}" type="pres">
      <dgm:prSet presAssocID="{5C8B5330-E919-47BC-96AD-979DF7D9A75A}" presName="compNode" presStyleCnt="0"/>
      <dgm:spPr/>
    </dgm:pt>
    <dgm:pt modelId="{152FA727-49F6-4A33-A817-FA69FB605798}" type="pres">
      <dgm:prSet presAssocID="{5C8B5330-E919-47BC-96AD-979DF7D9A75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DB6AFFEC-803C-485C-A62B-5BFB0AC903D8}" type="pres">
      <dgm:prSet presAssocID="{5C8B5330-E919-47BC-96AD-979DF7D9A75A}" presName="spaceRect" presStyleCnt="0"/>
      <dgm:spPr/>
    </dgm:pt>
    <dgm:pt modelId="{033E0F15-72CF-4E4E-90AB-5152EA8355D2}" type="pres">
      <dgm:prSet presAssocID="{5C8B5330-E919-47BC-96AD-979DF7D9A75A}" presName="textRect" presStyleLbl="revTx" presStyleIdx="3" presStyleCnt="5">
        <dgm:presLayoutVars>
          <dgm:chMax val="1"/>
          <dgm:chPref val="1"/>
        </dgm:presLayoutVars>
      </dgm:prSet>
      <dgm:spPr/>
    </dgm:pt>
    <dgm:pt modelId="{394D9271-2476-434C-A2EB-CC86DD4D0C12}" type="pres">
      <dgm:prSet presAssocID="{075FAB87-0182-413D-BB5E-4668E03C23CF}" presName="sibTrans" presStyleCnt="0"/>
      <dgm:spPr/>
    </dgm:pt>
    <dgm:pt modelId="{0FEA568B-C166-4345-A8EE-7ECEA6749740}" type="pres">
      <dgm:prSet presAssocID="{C7F4BBAC-CC8C-4CB8-BB09-9875701B50AB}" presName="compNode" presStyleCnt="0"/>
      <dgm:spPr/>
    </dgm:pt>
    <dgm:pt modelId="{11F5BEA8-4788-4E01-9B86-A48623525D57}" type="pres">
      <dgm:prSet presAssocID="{C7F4BBAC-CC8C-4CB8-BB09-9875701B50A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0F2C73E-9107-492B-8E2C-A806219391A9}" type="pres">
      <dgm:prSet presAssocID="{C7F4BBAC-CC8C-4CB8-BB09-9875701B50AB}" presName="spaceRect" presStyleCnt="0"/>
      <dgm:spPr/>
    </dgm:pt>
    <dgm:pt modelId="{A890D70B-1709-4075-9665-1DBDE87F9686}" type="pres">
      <dgm:prSet presAssocID="{C7F4BBAC-CC8C-4CB8-BB09-9875701B50A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AAEE408-B13E-4D4D-8F8C-619DEBE67C27}" type="presOf" srcId="{51511425-CB3E-440B-82CF-F5779A8D5008}" destId="{AAB0D72D-700D-41B3-94F2-A95784FFCAD0}" srcOrd="0" destOrd="0" presId="urn:microsoft.com/office/officeart/2018/2/layout/IconLabelList"/>
    <dgm:cxn modelId="{5AFA230C-1B33-458A-B0E3-7B4BD0274210}" srcId="{51511425-CB3E-440B-82CF-F5779A8D5008}" destId="{C7F4BBAC-CC8C-4CB8-BB09-9875701B50AB}" srcOrd="4" destOrd="0" parTransId="{E9F06AA5-B59A-4927-879B-ADB006003080}" sibTransId="{35559508-ABA3-4D84-81CE-64FB9B027915}"/>
    <dgm:cxn modelId="{96654530-4BAF-4C38-80AE-63451796CA94}" type="presOf" srcId="{FFB084CC-19A4-4CBA-B8C7-E5E9DE5E6BB9}" destId="{493D48A0-B1BD-4A87-9C12-A8C1BB743F07}" srcOrd="0" destOrd="0" presId="urn:microsoft.com/office/officeart/2018/2/layout/IconLabelList"/>
    <dgm:cxn modelId="{3F0A7C61-B091-451B-ACEC-B29FFE947FE1}" srcId="{51511425-CB3E-440B-82CF-F5779A8D5008}" destId="{5C8B5330-E919-47BC-96AD-979DF7D9A75A}" srcOrd="3" destOrd="0" parTransId="{80588C89-51F7-473E-853C-2F717E3CE4E5}" sibTransId="{075FAB87-0182-413D-BB5E-4668E03C23CF}"/>
    <dgm:cxn modelId="{C748C268-FDD9-4098-9FD4-C8A135F8E10E}" type="presOf" srcId="{5AEFC4D4-64CA-462B-9CD0-93F1157D7DD9}" destId="{04A4F047-98E9-4309-8349-B9B2845233C5}" srcOrd="0" destOrd="0" presId="urn:microsoft.com/office/officeart/2018/2/layout/IconLabelList"/>
    <dgm:cxn modelId="{5915C4AF-F2A0-43B2-8D9B-E0B9D9C86EB6}" type="presOf" srcId="{C7F4BBAC-CC8C-4CB8-BB09-9875701B50AB}" destId="{A890D70B-1709-4075-9665-1DBDE87F9686}" srcOrd="0" destOrd="0" presId="urn:microsoft.com/office/officeart/2018/2/layout/IconLabelList"/>
    <dgm:cxn modelId="{27FE0FC0-8C81-4CEC-ADB5-AC50B6F7DD83}" srcId="{51511425-CB3E-440B-82CF-F5779A8D5008}" destId="{5AEFC4D4-64CA-462B-9CD0-93F1157D7DD9}" srcOrd="0" destOrd="0" parTransId="{32C08CB8-923A-4714-A71E-138633A85B7C}" sibTransId="{856F92C8-8306-4A77-B3F4-7FE93D4BF3F6}"/>
    <dgm:cxn modelId="{3209A8CD-8DC0-451D-9058-27B6615AC72D}" srcId="{51511425-CB3E-440B-82CF-F5779A8D5008}" destId="{EFF53608-7FA3-4767-A8BB-DB27C97E6B2A}" srcOrd="1" destOrd="0" parTransId="{6C8E6CFB-6A88-4BF5-A2AB-9B09FEA5F1E6}" sibTransId="{DD650211-E847-4C9D-98A8-50ED9C258502}"/>
    <dgm:cxn modelId="{4D0C75E7-FF41-42B3-8D39-F2D631BBB5AD}" type="presOf" srcId="{5C8B5330-E919-47BC-96AD-979DF7D9A75A}" destId="{033E0F15-72CF-4E4E-90AB-5152EA8355D2}" srcOrd="0" destOrd="0" presId="urn:microsoft.com/office/officeart/2018/2/layout/IconLabelList"/>
    <dgm:cxn modelId="{59ABC9F8-D07D-4801-BEC2-8BB10165B489}" srcId="{51511425-CB3E-440B-82CF-F5779A8D5008}" destId="{FFB084CC-19A4-4CBA-B8C7-E5E9DE5E6BB9}" srcOrd="2" destOrd="0" parTransId="{909C5330-CF4F-480B-89B6-7B37F008C63B}" sibTransId="{9CACAE37-0216-4C9E-8E1D-AEEDB9F08C6C}"/>
    <dgm:cxn modelId="{4BA56BFB-A647-436F-AB44-AF50EC6205BE}" type="presOf" srcId="{EFF53608-7FA3-4767-A8BB-DB27C97E6B2A}" destId="{1AD709A5-E57E-49E2-ABA1-4F435CAEEA52}" srcOrd="0" destOrd="0" presId="urn:microsoft.com/office/officeart/2018/2/layout/IconLabelList"/>
    <dgm:cxn modelId="{6404FE57-4477-40A0-8741-C10083CCB6C3}" type="presParOf" srcId="{AAB0D72D-700D-41B3-94F2-A95784FFCAD0}" destId="{94847EED-D149-4820-BBCE-7431ECCCB43C}" srcOrd="0" destOrd="0" presId="urn:microsoft.com/office/officeart/2018/2/layout/IconLabelList"/>
    <dgm:cxn modelId="{73804CDA-2FA1-4C4F-89C0-960BF03D673B}" type="presParOf" srcId="{94847EED-D149-4820-BBCE-7431ECCCB43C}" destId="{01CBE997-7D5C-46F4-AA79-55EA2D18D526}" srcOrd="0" destOrd="0" presId="urn:microsoft.com/office/officeart/2018/2/layout/IconLabelList"/>
    <dgm:cxn modelId="{C4E49DAE-6971-4685-A395-2E453A3178D7}" type="presParOf" srcId="{94847EED-D149-4820-BBCE-7431ECCCB43C}" destId="{BCB3A0BA-73FA-4D2E-9222-88AD769DBCFD}" srcOrd="1" destOrd="0" presId="urn:microsoft.com/office/officeart/2018/2/layout/IconLabelList"/>
    <dgm:cxn modelId="{9CECF64B-DFD6-46BD-9B04-FDEAA070F70F}" type="presParOf" srcId="{94847EED-D149-4820-BBCE-7431ECCCB43C}" destId="{04A4F047-98E9-4309-8349-B9B2845233C5}" srcOrd="2" destOrd="0" presId="urn:microsoft.com/office/officeart/2018/2/layout/IconLabelList"/>
    <dgm:cxn modelId="{4760073F-05B3-4031-B84E-1A6C751579E0}" type="presParOf" srcId="{AAB0D72D-700D-41B3-94F2-A95784FFCAD0}" destId="{D5B6533E-5C3A-4BB5-856F-14FA8E39D9D1}" srcOrd="1" destOrd="0" presId="urn:microsoft.com/office/officeart/2018/2/layout/IconLabelList"/>
    <dgm:cxn modelId="{A0E30688-FA2A-4944-9441-260D5B597981}" type="presParOf" srcId="{AAB0D72D-700D-41B3-94F2-A95784FFCAD0}" destId="{8278DCEA-A141-45AA-95BF-6AC92CB192D5}" srcOrd="2" destOrd="0" presId="urn:microsoft.com/office/officeart/2018/2/layout/IconLabelList"/>
    <dgm:cxn modelId="{A63F8B2D-7CA5-4002-8968-90C01B1519AD}" type="presParOf" srcId="{8278DCEA-A141-45AA-95BF-6AC92CB192D5}" destId="{528F0ACC-C88A-4C6F-A1A8-27F82DBE1582}" srcOrd="0" destOrd="0" presId="urn:microsoft.com/office/officeart/2018/2/layout/IconLabelList"/>
    <dgm:cxn modelId="{82EADBBB-C53F-4ABB-8AC2-4D756163750C}" type="presParOf" srcId="{8278DCEA-A141-45AA-95BF-6AC92CB192D5}" destId="{6248BDD0-7689-4A96-BBE1-E141B344F8B2}" srcOrd="1" destOrd="0" presId="urn:microsoft.com/office/officeart/2018/2/layout/IconLabelList"/>
    <dgm:cxn modelId="{4B5947D5-2098-446D-8FAA-6C25DEE037FF}" type="presParOf" srcId="{8278DCEA-A141-45AA-95BF-6AC92CB192D5}" destId="{1AD709A5-E57E-49E2-ABA1-4F435CAEEA52}" srcOrd="2" destOrd="0" presId="urn:microsoft.com/office/officeart/2018/2/layout/IconLabelList"/>
    <dgm:cxn modelId="{7F79A86D-20B5-4D2F-BB3F-79DF91E1EEC5}" type="presParOf" srcId="{AAB0D72D-700D-41B3-94F2-A95784FFCAD0}" destId="{CDD11B5A-6F88-4F6E-84A1-4B5821AD3123}" srcOrd="3" destOrd="0" presId="urn:microsoft.com/office/officeart/2018/2/layout/IconLabelList"/>
    <dgm:cxn modelId="{092D8021-6183-438A-BF85-D7717DC3E654}" type="presParOf" srcId="{AAB0D72D-700D-41B3-94F2-A95784FFCAD0}" destId="{3566B5C5-F801-4B21-998C-3F46D4D11029}" srcOrd="4" destOrd="0" presId="urn:microsoft.com/office/officeart/2018/2/layout/IconLabelList"/>
    <dgm:cxn modelId="{582E85F6-4C2C-4DB3-97C9-81A9D39A989B}" type="presParOf" srcId="{3566B5C5-F801-4B21-998C-3F46D4D11029}" destId="{29FC49E9-CB26-4ED0-AE9F-958883195F42}" srcOrd="0" destOrd="0" presId="urn:microsoft.com/office/officeart/2018/2/layout/IconLabelList"/>
    <dgm:cxn modelId="{4D040ED2-63C9-493D-9A34-457F61B70BEE}" type="presParOf" srcId="{3566B5C5-F801-4B21-998C-3F46D4D11029}" destId="{2A9D89B0-8BD5-475F-9AA6-63237D1BCB3A}" srcOrd="1" destOrd="0" presId="urn:microsoft.com/office/officeart/2018/2/layout/IconLabelList"/>
    <dgm:cxn modelId="{DE44495D-4956-41D3-87DA-4768F57F8EB2}" type="presParOf" srcId="{3566B5C5-F801-4B21-998C-3F46D4D11029}" destId="{493D48A0-B1BD-4A87-9C12-A8C1BB743F07}" srcOrd="2" destOrd="0" presId="urn:microsoft.com/office/officeart/2018/2/layout/IconLabelList"/>
    <dgm:cxn modelId="{425C316A-7E27-4F2E-8A18-DE91453A4213}" type="presParOf" srcId="{AAB0D72D-700D-41B3-94F2-A95784FFCAD0}" destId="{07586DBF-E2D1-44BB-B732-CF256C715244}" srcOrd="5" destOrd="0" presId="urn:microsoft.com/office/officeart/2018/2/layout/IconLabelList"/>
    <dgm:cxn modelId="{EB14C410-3B54-4BC6-9CAE-9D7004F04795}" type="presParOf" srcId="{AAB0D72D-700D-41B3-94F2-A95784FFCAD0}" destId="{595C4BB2-A20A-4FCC-A6FF-DD26EC89964A}" srcOrd="6" destOrd="0" presId="urn:microsoft.com/office/officeart/2018/2/layout/IconLabelList"/>
    <dgm:cxn modelId="{1CACE53B-CC76-4C0C-AE5D-DA4EB7375588}" type="presParOf" srcId="{595C4BB2-A20A-4FCC-A6FF-DD26EC89964A}" destId="{152FA727-49F6-4A33-A817-FA69FB605798}" srcOrd="0" destOrd="0" presId="urn:microsoft.com/office/officeart/2018/2/layout/IconLabelList"/>
    <dgm:cxn modelId="{3B685D1F-19E1-40C8-91FF-442628E16B61}" type="presParOf" srcId="{595C4BB2-A20A-4FCC-A6FF-DD26EC89964A}" destId="{DB6AFFEC-803C-485C-A62B-5BFB0AC903D8}" srcOrd="1" destOrd="0" presId="urn:microsoft.com/office/officeart/2018/2/layout/IconLabelList"/>
    <dgm:cxn modelId="{273AC3BE-3966-4731-8DD9-6522AF35B9B6}" type="presParOf" srcId="{595C4BB2-A20A-4FCC-A6FF-DD26EC89964A}" destId="{033E0F15-72CF-4E4E-90AB-5152EA8355D2}" srcOrd="2" destOrd="0" presId="urn:microsoft.com/office/officeart/2018/2/layout/IconLabelList"/>
    <dgm:cxn modelId="{716ACD48-74DB-4A0E-A90E-9B774FABAC59}" type="presParOf" srcId="{AAB0D72D-700D-41B3-94F2-A95784FFCAD0}" destId="{394D9271-2476-434C-A2EB-CC86DD4D0C12}" srcOrd="7" destOrd="0" presId="urn:microsoft.com/office/officeart/2018/2/layout/IconLabelList"/>
    <dgm:cxn modelId="{C57CF02D-3C36-4D89-B744-6CF615DE6A9C}" type="presParOf" srcId="{AAB0D72D-700D-41B3-94F2-A95784FFCAD0}" destId="{0FEA568B-C166-4345-A8EE-7ECEA6749740}" srcOrd="8" destOrd="0" presId="urn:microsoft.com/office/officeart/2018/2/layout/IconLabelList"/>
    <dgm:cxn modelId="{24B8B978-408D-4CDB-ADFA-0D1EA3E5F50A}" type="presParOf" srcId="{0FEA568B-C166-4345-A8EE-7ECEA6749740}" destId="{11F5BEA8-4788-4E01-9B86-A48623525D57}" srcOrd="0" destOrd="0" presId="urn:microsoft.com/office/officeart/2018/2/layout/IconLabelList"/>
    <dgm:cxn modelId="{E11FCA41-AE5B-4467-A0FC-0D59E289CAAB}" type="presParOf" srcId="{0FEA568B-C166-4345-A8EE-7ECEA6749740}" destId="{10F2C73E-9107-492B-8E2C-A806219391A9}" srcOrd="1" destOrd="0" presId="urn:microsoft.com/office/officeart/2018/2/layout/IconLabelList"/>
    <dgm:cxn modelId="{EC6531A6-75A1-4F9E-AA85-48D9D8912E5A}" type="presParOf" srcId="{0FEA568B-C166-4345-A8EE-7ECEA6749740}" destId="{A890D70B-1709-4075-9665-1DBDE87F96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CF1BAC-C735-4559-A56F-569F4EC55F8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77E7777-A14B-4A44-A02F-EC7545E84A62}">
      <dgm:prSet/>
      <dgm:spPr/>
      <dgm:t>
        <a:bodyPr/>
        <a:lstStyle/>
        <a:p>
          <a:r>
            <a:rPr lang="en-US"/>
            <a:t>One single executable which is executed in one single address space</a:t>
          </a:r>
        </a:p>
      </dgm:t>
    </dgm:pt>
    <dgm:pt modelId="{4E512987-A5B5-442C-B2E1-CCC2430D8F60}" type="parTrans" cxnId="{7C901F6E-249E-4A35-BAF3-B5E2B2763061}">
      <dgm:prSet/>
      <dgm:spPr/>
      <dgm:t>
        <a:bodyPr/>
        <a:lstStyle/>
        <a:p>
          <a:endParaRPr lang="en-US"/>
        </a:p>
      </dgm:t>
    </dgm:pt>
    <dgm:pt modelId="{EF0D3F48-245F-4063-B6F7-840BAC49B8C4}" type="sibTrans" cxnId="{7C901F6E-249E-4A35-BAF3-B5E2B2763061}">
      <dgm:prSet/>
      <dgm:spPr/>
      <dgm:t>
        <a:bodyPr/>
        <a:lstStyle/>
        <a:p>
          <a:endParaRPr lang="en-US"/>
        </a:p>
      </dgm:t>
    </dgm:pt>
    <dgm:pt modelId="{F08517E3-D756-4265-A7C4-07E100230861}">
      <dgm:prSet/>
      <dgm:spPr/>
      <dgm:t>
        <a:bodyPr/>
        <a:lstStyle/>
        <a:p>
          <a:r>
            <a:rPr lang="en-US"/>
            <a:t>No loader is required to dynamically load applications at run-time</a:t>
          </a:r>
        </a:p>
      </dgm:t>
    </dgm:pt>
    <dgm:pt modelId="{6481B680-0CDB-426D-B77F-AF514A091442}" type="parTrans" cxnId="{0F06F597-9FBD-4251-B2B6-69ACBE587D69}">
      <dgm:prSet/>
      <dgm:spPr/>
      <dgm:t>
        <a:bodyPr/>
        <a:lstStyle/>
        <a:p>
          <a:endParaRPr lang="en-US"/>
        </a:p>
      </dgm:t>
    </dgm:pt>
    <dgm:pt modelId="{75239830-98D9-4EE1-9453-C4FF1BE41B02}" type="sibTrans" cxnId="{0F06F597-9FBD-4251-B2B6-69ACBE587D69}">
      <dgm:prSet/>
      <dgm:spPr/>
      <dgm:t>
        <a:bodyPr/>
        <a:lstStyle/>
        <a:p>
          <a:endParaRPr lang="en-US"/>
        </a:p>
      </dgm:t>
    </dgm:pt>
    <dgm:pt modelId="{97BC3C99-C118-4DB2-95EC-B13B22FDCF86}">
      <dgm:prSet/>
      <dgm:spPr/>
      <dgm:t>
        <a:bodyPr/>
        <a:lstStyle/>
        <a:p>
          <a:r>
            <a:rPr lang="en-US"/>
            <a:t>Minimizing the operating system code System calls are implemented as function calls </a:t>
          </a:r>
        </a:p>
      </dgm:t>
    </dgm:pt>
    <dgm:pt modelId="{D7799502-26C4-4940-AF7D-FC6F42A121B9}" type="parTrans" cxnId="{46CB5ED5-716A-4D21-9FCB-696235C5588C}">
      <dgm:prSet/>
      <dgm:spPr/>
      <dgm:t>
        <a:bodyPr/>
        <a:lstStyle/>
        <a:p>
          <a:endParaRPr lang="en-US"/>
        </a:p>
      </dgm:t>
    </dgm:pt>
    <dgm:pt modelId="{A5E09EDB-797E-4AB5-A155-845CE95CCAAC}" type="sibTrans" cxnId="{46CB5ED5-716A-4D21-9FCB-696235C5588C}">
      <dgm:prSet/>
      <dgm:spPr/>
      <dgm:t>
        <a:bodyPr/>
        <a:lstStyle/>
        <a:p>
          <a:endParaRPr lang="en-US"/>
        </a:p>
      </dgm:t>
    </dgm:pt>
    <dgm:pt modelId="{441962BE-0C96-4847-8809-7F614C7783C3}">
      <dgm:prSet/>
      <dgm:spPr/>
      <dgm:t>
        <a:bodyPr/>
        <a:lstStyle/>
        <a:p>
          <a:r>
            <a:rPr lang="en-US"/>
            <a:t>No context switches are required when calling an operating system call</a:t>
          </a:r>
        </a:p>
      </dgm:t>
    </dgm:pt>
    <dgm:pt modelId="{69E72063-A245-46E2-8635-B73BBDB44F45}" type="parTrans" cxnId="{254C71F1-E23A-4A6C-A7BE-FDDCB7EB8668}">
      <dgm:prSet/>
      <dgm:spPr/>
      <dgm:t>
        <a:bodyPr/>
        <a:lstStyle/>
        <a:p>
          <a:endParaRPr lang="en-US"/>
        </a:p>
      </dgm:t>
    </dgm:pt>
    <dgm:pt modelId="{2B087EBC-42D8-4D0B-AC9E-07E006194DC3}" type="sibTrans" cxnId="{254C71F1-E23A-4A6C-A7BE-FDDCB7EB8668}">
      <dgm:prSet/>
      <dgm:spPr/>
      <dgm:t>
        <a:bodyPr/>
        <a:lstStyle/>
        <a:p>
          <a:endParaRPr lang="en-US"/>
        </a:p>
      </dgm:t>
    </dgm:pt>
    <dgm:pt modelId="{0557CE5F-0A0C-44D3-AAD3-465B69C35856}">
      <dgm:prSet/>
      <dgm:spPr/>
      <dgm:t>
        <a:bodyPr/>
        <a:lstStyle/>
        <a:p>
          <a:r>
            <a:rPr lang="en-US"/>
            <a:t>Lack of security through hardware memory separation</a:t>
          </a:r>
        </a:p>
      </dgm:t>
    </dgm:pt>
    <dgm:pt modelId="{A6CCFF1E-9A6B-4FFC-96FA-5BCF1AAE625F}" type="parTrans" cxnId="{5FF6133F-0758-49CC-9951-DCBCAD9054AC}">
      <dgm:prSet/>
      <dgm:spPr/>
      <dgm:t>
        <a:bodyPr/>
        <a:lstStyle/>
        <a:p>
          <a:endParaRPr lang="en-US"/>
        </a:p>
      </dgm:t>
    </dgm:pt>
    <dgm:pt modelId="{6AA8AA89-E75B-4FCC-949E-FA66DD6A5B37}" type="sibTrans" cxnId="{5FF6133F-0758-49CC-9951-DCBCAD9054AC}">
      <dgm:prSet/>
      <dgm:spPr/>
      <dgm:t>
        <a:bodyPr/>
        <a:lstStyle/>
        <a:p>
          <a:endParaRPr lang="en-US"/>
        </a:p>
      </dgm:t>
    </dgm:pt>
    <dgm:pt modelId="{D242CB7B-4068-484C-A3D5-45276A3579FA}">
      <dgm:prSet/>
      <dgm:spPr/>
      <dgm:t>
        <a:bodyPr/>
        <a:lstStyle/>
        <a:p>
          <a:r>
            <a:rPr lang="en-US"/>
            <a:t>Application and operating system calls are implemented as thread in the same address space</a:t>
          </a:r>
        </a:p>
      </dgm:t>
    </dgm:pt>
    <dgm:pt modelId="{03B63D97-C159-4160-84E0-B1C421E3B148}" type="parTrans" cxnId="{245ACC52-214C-45FD-995C-6379A0B6C579}">
      <dgm:prSet/>
      <dgm:spPr/>
      <dgm:t>
        <a:bodyPr/>
        <a:lstStyle/>
        <a:p>
          <a:endParaRPr lang="en-US"/>
        </a:p>
      </dgm:t>
    </dgm:pt>
    <dgm:pt modelId="{1B84DEBD-48D0-4AC3-984A-77540FF1DDD7}" type="sibTrans" cxnId="{245ACC52-214C-45FD-995C-6379A0B6C579}">
      <dgm:prSet/>
      <dgm:spPr/>
      <dgm:t>
        <a:bodyPr/>
        <a:lstStyle/>
        <a:p>
          <a:endParaRPr lang="en-US"/>
        </a:p>
      </dgm:t>
    </dgm:pt>
    <dgm:pt modelId="{82E8B2C6-FD0D-4EC1-8AE5-786422A4B28A}">
      <dgm:prSet/>
      <dgm:spPr/>
      <dgm:t>
        <a:bodyPr/>
        <a:lstStyle/>
        <a:p>
          <a:r>
            <a:rPr lang="en-US"/>
            <a:t>Bugs in one part of the system can affect the whole system</a:t>
          </a:r>
        </a:p>
      </dgm:t>
    </dgm:pt>
    <dgm:pt modelId="{0BDD3677-C56B-4032-AB4C-CF866440D152}" type="parTrans" cxnId="{C57AB8F4-F275-49C7-9C4A-D7641FDDEB4F}">
      <dgm:prSet/>
      <dgm:spPr/>
      <dgm:t>
        <a:bodyPr/>
        <a:lstStyle/>
        <a:p>
          <a:endParaRPr lang="en-US"/>
        </a:p>
      </dgm:t>
    </dgm:pt>
    <dgm:pt modelId="{B2FEA17B-AC22-4CA1-9A87-4BCC277B000C}" type="sibTrans" cxnId="{C57AB8F4-F275-49C7-9C4A-D7641FDDEB4F}">
      <dgm:prSet/>
      <dgm:spPr/>
      <dgm:t>
        <a:bodyPr/>
        <a:lstStyle/>
        <a:p>
          <a:endParaRPr lang="en-US"/>
        </a:p>
      </dgm:t>
    </dgm:pt>
    <dgm:pt modelId="{66B30AEB-5764-4EAB-840F-53271333EEEE}" type="pres">
      <dgm:prSet presAssocID="{B1CF1BAC-C735-4559-A56F-569F4EC55F80}" presName="linear" presStyleCnt="0">
        <dgm:presLayoutVars>
          <dgm:animLvl val="lvl"/>
          <dgm:resizeHandles val="exact"/>
        </dgm:presLayoutVars>
      </dgm:prSet>
      <dgm:spPr/>
    </dgm:pt>
    <dgm:pt modelId="{75574B8F-031F-4F0D-B428-5CA7184AAC0D}" type="pres">
      <dgm:prSet presAssocID="{177E7777-A14B-4A44-A02F-EC7545E84A6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FFC658A-5768-4E50-97AF-8FEDE71B763F}" type="pres">
      <dgm:prSet presAssocID="{EF0D3F48-245F-4063-B6F7-840BAC49B8C4}" presName="spacer" presStyleCnt="0"/>
      <dgm:spPr/>
    </dgm:pt>
    <dgm:pt modelId="{C7333DE4-ABBD-42B6-B0EE-55F63E74F38D}" type="pres">
      <dgm:prSet presAssocID="{F08517E3-D756-4265-A7C4-07E10023086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7400682-325F-43CD-AEA0-B866C2EFC9AE}" type="pres">
      <dgm:prSet presAssocID="{75239830-98D9-4EE1-9453-C4FF1BE41B02}" presName="spacer" presStyleCnt="0"/>
      <dgm:spPr/>
    </dgm:pt>
    <dgm:pt modelId="{4829E0C3-B090-4EF1-A16F-F1D1636702AB}" type="pres">
      <dgm:prSet presAssocID="{97BC3C99-C118-4DB2-95EC-B13B22FDCF8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0B1FD27-8517-41DF-970C-57FA94CF8F86}" type="pres">
      <dgm:prSet presAssocID="{A5E09EDB-797E-4AB5-A155-845CE95CCAAC}" presName="spacer" presStyleCnt="0"/>
      <dgm:spPr/>
    </dgm:pt>
    <dgm:pt modelId="{801ACBE4-02B0-43DC-B9C4-E0D8A7C74D61}" type="pres">
      <dgm:prSet presAssocID="{441962BE-0C96-4847-8809-7F614C7783C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4D31A6D-DA4E-4BE7-8915-8ED6AC2CD7E8}" type="pres">
      <dgm:prSet presAssocID="{2B087EBC-42D8-4D0B-AC9E-07E006194DC3}" presName="spacer" presStyleCnt="0"/>
      <dgm:spPr/>
    </dgm:pt>
    <dgm:pt modelId="{39CDEEF8-FBEE-4831-BD40-B642C84F38FC}" type="pres">
      <dgm:prSet presAssocID="{0557CE5F-0A0C-44D3-AAD3-465B69C3585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8B3AAE6-AAC2-48BE-A142-BC5BFBAF3D3D}" type="pres">
      <dgm:prSet presAssocID="{6AA8AA89-E75B-4FCC-949E-FA66DD6A5B37}" presName="spacer" presStyleCnt="0"/>
      <dgm:spPr/>
    </dgm:pt>
    <dgm:pt modelId="{31B55CE2-0365-4DAD-BB3C-A1405ACE74A8}" type="pres">
      <dgm:prSet presAssocID="{D242CB7B-4068-484C-A3D5-45276A3579F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0E52F3E-413C-42E0-98A8-32EA312DABB1}" type="pres">
      <dgm:prSet presAssocID="{1B84DEBD-48D0-4AC3-984A-77540FF1DDD7}" presName="spacer" presStyleCnt="0"/>
      <dgm:spPr/>
    </dgm:pt>
    <dgm:pt modelId="{2C8C3731-8817-45B8-B8FC-64C536F314B4}" type="pres">
      <dgm:prSet presAssocID="{82E8B2C6-FD0D-4EC1-8AE5-786422A4B28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C78BE81D-58DD-4A3D-9EA8-861742913576}" type="presOf" srcId="{D242CB7B-4068-484C-A3D5-45276A3579FA}" destId="{31B55CE2-0365-4DAD-BB3C-A1405ACE74A8}" srcOrd="0" destOrd="0" presId="urn:microsoft.com/office/officeart/2005/8/layout/vList2"/>
    <dgm:cxn modelId="{1082842F-6512-4601-B56E-BD52846EE8EF}" type="presOf" srcId="{0557CE5F-0A0C-44D3-AAD3-465B69C35856}" destId="{39CDEEF8-FBEE-4831-BD40-B642C84F38FC}" srcOrd="0" destOrd="0" presId="urn:microsoft.com/office/officeart/2005/8/layout/vList2"/>
    <dgm:cxn modelId="{5FF6133F-0758-49CC-9951-DCBCAD9054AC}" srcId="{B1CF1BAC-C735-4559-A56F-569F4EC55F80}" destId="{0557CE5F-0A0C-44D3-AAD3-465B69C35856}" srcOrd="4" destOrd="0" parTransId="{A6CCFF1E-9A6B-4FFC-96FA-5BCF1AAE625F}" sibTransId="{6AA8AA89-E75B-4FCC-949E-FA66DD6A5B37}"/>
    <dgm:cxn modelId="{7C901F6E-249E-4A35-BAF3-B5E2B2763061}" srcId="{B1CF1BAC-C735-4559-A56F-569F4EC55F80}" destId="{177E7777-A14B-4A44-A02F-EC7545E84A62}" srcOrd="0" destOrd="0" parTransId="{4E512987-A5B5-442C-B2E1-CCC2430D8F60}" sibTransId="{EF0D3F48-245F-4063-B6F7-840BAC49B8C4}"/>
    <dgm:cxn modelId="{245ACC52-214C-45FD-995C-6379A0B6C579}" srcId="{B1CF1BAC-C735-4559-A56F-569F4EC55F80}" destId="{D242CB7B-4068-484C-A3D5-45276A3579FA}" srcOrd="5" destOrd="0" parTransId="{03B63D97-C159-4160-84E0-B1C421E3B148}" sibTransId="{1B84DEBD-48D0-4AC3-984A-77540FF1DDD7}"/>
    <dgm:cxn modelId="{EE053F5A-6A77-4CDE-9971-06F67D4FF6D5}" type="presOf" srcId="{B1CF1BAC-C735-4559-A56F-569F4EC55F80}" destId="{66B30AEB-5764-4EAB-840F-53271333EEEE}" srcOrd="0" destOrd="0" presId="urn:microsoft.com/office/officeart/2005/8/layout/vList2"/>
    <dgm:cxn modelId="{390F8680-E42F-480C-B78F-5BEC056A4E4F}" type="presOf" srcId="{177E7777-A14B-4A44-A02F-EC7545E84A62}" destId="{75574B8F-031F-4F0D-B428-5CA7184AAC0D}" srcOrd="0" destOrd="0" presId="urn:microsoft.com/office/officeart/2005/8/layout/vList2"/>
    <dgm:cxn modelId="{7C9B4D8A-B3C1-4160-B163-8B81EE946B07}" type="presOf" srcId="{82E8B2C6-FD0D-4EC1-8AE5-786422A4B28A}" destId="{2C8C3731-8817-45B8-B8FC-64C536F314B4}" srcOrd="0" destOrd="0" presId="urn:microsoft.com/office/officeart/2005/8/layout/vList2"/>
    <dgm:cxn modelId="{0F06F597-9FBD-4251-B2B6-69ACBE587D69}" srcId="{B1CF1BAC-C735-4559-A56F-569F4EC55F80}" destId="{F08517E3-D756-4265-A7C4-07E100230861}" srcOrd="1" destOrd="0" parTransId="{6481B680-0CDB-426D-B77F-AF514A091442}" sibTransId="{75239830-98D9-4EE1-9453-C4FF1BE41B02}"/>
    <dgm:cxn modelId="{AE24EECF-CB74-4573-AE4C-9EB62B1D84D1}" type="presOf" srcId="{441962BE-0C96-4847-8809-7F614C7783C3}" destId="{801ACBE4-02B0-43DC-B9C4-E0D8A7C74D61}" srcOrd="0" destOrd="0" presId="urn:microsoft.com/office/officeart/2005/8/layout/vList2"/>
    <dgm:cxn modelId="{46CB5ED5-716A-4D21-9FCB-696235C5588C}" srcId="{B1CF1BAC-C735-4559-A56F-569F4EC55F80}" destId="{97BC3C99-C118-4DB2-95EC-B13B22FDCF86}" srcOrd="2" destOrd="0" parTransId="{D7799502-26C4-4940-AF7D-FC6F42A121B9}" sibTransId="{A5E09EDB-797E-4AB5-A155-845CE95CCAAC}"/>
    <dgm:cxn modelId="{ED8CE0DE-EF63-4D27-AAB6-354BF049000B}" type="presOf" srcId="{F08517E3-D756-4265-A7C4-07E100230861}" destId="{C7333DE4-ABBD-42B6-B0EE-55F63E74F38D}" srcOrd="0" destOrd="0" presId="urn:microsoft.com/office/officeart/2005/8/layout/vList2"/>
    <dgm:cxn modelId="{254C71F1-E23A-4A6C-A7BE-FDDCB7EB8668}" srcId="{B1CF1BAC-C735-4559-A56F-569F4EC55F80}" destId="{441962BE-0C96-4847-8809-7F614C7783C3}" srcOrd="3" destOrd="0" parTransId="{69E72063-A245-46E2-8635-B73BBDB44F45}" sibTransId="{2B087EBC-42D8-4D0B-AC9E-07E006194DC3}"/>
    <dgm:cxn modelId="{C57AB8F4-F275-49C7-9C4A-D7641FDDEB4F}" srcId="{B1CF1BAC-C735-4559-A56F-569F4EC55F80}" destId="{82E8B2C6-FD0D-4EC1-8AE5-786422A4B28A}" srcOrd="6" destOrd="0" parTransId="{0BDD3677-C56B-4032-AB4C-CF866440D152}" sibTransId="{B2FEA17B-AC22-4CA1-9A87-4BCC277B000C}"/>
    <dgm:cxn modelId="{38B840FA-3135-4273-81F5-AFBBA8FD68FD}" type="presOf" srcId="{97BC3C99-C118-4DB2-95EC-B13B22FDCF86}" destId="{4829E0C3-B090-4EF1-A16F-F1D1636702AB}" srcOrd="0" destOrd="0" presId="urn:microsoft.com/office/officeart/2005/8/layout/vList2"/>
    <dgm:cxn modelId="{415830E9-EF1C-408E-8C54-B79221F1B71A}" type="presParOf" srcId="{66B30AEB-5764-4EAB-840F-53271333EEEE}" destId="{75574B8F-031F-4F0D-B428-5CA7184AAC0D}" srcOrd="0" destOrd="0" presId="urn:microsoft.com/office/officeart/2005/8/layout/vList2"/>
    <dgm:cxn modelId="{D845A976-6F1C-4845-94D5-64531A4FCA66}" type="presParOf" srcId="{66B30AEB-5764-4EAB-840F-53271333EEEE}" destId="{2FFC658A-5768-4E50-97AF-8FEDE71B763F}" srcOrd="1" destOrd="0" presId="urn:microsoft.com/office/officeart/2005/8/layout/vList2"/>
    <dgm:cxn modelId="{EB5BF48C-4ACB-47AF-BBE6-1AB7AFE23578}" type="presParOf" srcId="{66B30AEB-5764-4EAB-840F-53271333EEEE}" destId="{C7333DE4-ABBD-42B6-B0EE-55F63E74F38D}" srcOrd="2" destOrd="0" presId="urn:microsoft.com/office/officeart/2005/8/layout/vList2"/>
    <dgm:cxn modelId="{3FA6F0ED-6258-443E-AB66-66C34EBCC368}" type="presParOf" srcId="{66B30AEB-5764-4EAB-840F-53271333EEEE}" destId="{77400682-325F-43CD-AEA0-B866C2EFC9AE}" srcOrd="3" destOrd="0" presId="urn:microsoft.com/office/officeart/2005/8/layout/vList2"/>
    <dgm:cxn modelId="{6BDBAC39-5ECE-4149-BB2F-F0134F183929}" type="presParOf" srcId="{66B30AEB-5764-4EAB-840F-53271333EEEE}" destId="{4829E0C3-B090-4EF1-A16F-F1D1636702AB}" srcOrd="4" destOrd="0" presId="urn:microsoft.com/office/officeart/2005/8/layout/vList2"/>
    <dgm:cxn modelId="{E81F56B3-368C-4066-834D-D4737C4872CC}" type="presParOf" srcId="{66B30AEB-5764-4EAB-840F-53271333EEEE}" destId="{00B1FD27-8517-41DF-970C-57FA94CF8F86}" srcOrd="5" destOrd="0" presId="urn:microsoft.com/office/officeart/2005/8/layout/vList2"/>
    <dgm:cxn modelId="{3DA47DC2-9C9E-45F5-B688-DAF31A3DCF05}" type="presParOf" srcId="{66B30AEB-5764-4EAB-840F-53271333EEEE}" destId="{801ACBE4-02B0-43DC-B9C4-E0D8A7C74D61}" srcOrd="6" destOrd="0" presId="urn:microsoft.com/office/officeart/2005/8/layout/vList2"/>
    <dgm:cxn modelId="{7E94D580-B447-4B78-9883-CA8C6127B339}" type="presParOf" srcId="{66B30AEB-5764-4EAB-840F-53271333EEEE}" destId="{54D31A6D-DA4E-4BE7-8915-8ED6AC2CD7E8}" srcOrd="7" destOrd="0" presId="urn:microsoft.com/office/officeart/2005/8/layout/vList2"/>
    <dgm:cxn modelId="{911FF448-C2B3-4A9A-829B-61C27624865F}" type="presParOf" srcId="{66B30AEB-5764-4EAB-840F-53271333EEEE}" destId="{39CDEEF8-FBEE-4831-BD40-B642C84F38FC}" srcOrd="8" destOrd="0" presId="urn:microsoft.com/office/officeart/2005/8/layout/vList2"/>
    <dgm:cxn modelId="{79073778-8E7A-4B9D-999E-5EA81F693B1F}" type="presParOf" srcId="{66B30AEB-5764-4EAB-840F-53271333EEEE}" destId="{A8B3AAE6-AAC2-48BE-A142-BC5BFBAF3D3D}" srcOrd="9" destOrd="0" presId="urn:microsoft.com/office/officeart/2005/8/layout/vList2"/>
    <dgm:cxn modelId="{CAAEDC0D-2119-4BB3-8262-7AB81BB1437C}" type="presParOf" srcId="{66B30AEB-5764-4EAB-840F-53271333EEEE}" destId="{31B55CE2-0365-4DAD-BB3C-A1405ACE74A8}" srcOrd="10" destOrd="0" presId="urn:microsoft.com/office/officeart/2005/8/layout/vList2"/>
    <dgm:cxn modelId="{7279F7C0-B3EA-4E9C-A5F4-7CB9173BD102}" type="presParOf" srcId="{66B30AEB-5764-4EAB-840F-53271333EEEE}" destId="{60E52F3E-413C-42E0-98A8-32EA312DABB1}" srcOrd="11" destOrd="0" presId="urn:microsoft.com/office/officeart/2005/8/layout/vList2"/>
    <dgm:cxn modelId="{D18B2AF3-0850-47E0-8092-442A96ED7A71}" type="presParOf" srcId="{66B30AEB-5764-4EAB-840F-53271333EEEE}" destId="{2C8C3731-8817-45B8-B8FC-64C536F314B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65DF14-D5F6-4141-B097-8919F654500A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BC95DB1-6A49-4ED2-8C82-6F70E580DFF1}">
      <dgm:prSet/>
      <dgm:spPr/>
      <dgm:t>
        <a:bodyPr/>
        <a:lstStyle/>
        <a:p>
          <a:r>
            <a:rPr lang="en-US"/>
            <a:t>Thread Creation</a:t>
          </a:r>
        </a:p>
      </dgm:t>
    </dgm:pt>
    <dgm:pt modelId="{BAF44609-84F0-4778-B81A-6F90C9F5D210}" type="parTrans" cxnId="{9708D983-037C-4C93-BEA8-854364180005}">
      <dgm:prSet/>
      <dgm:spPr/>
      <dgm:t>
        <a:bodyPr/>
        <a:lstStyle/>
        <a:p>
          <a:endParaRPr lang="en-US"/>
        </a:p>
      </dgm:t>
    </dgm:pt>
    <dgm:pt modelId="{24D61103-4F0F-40DD-9A79-2DE1B8C126C9}" type="sibTrans" cxnId="{9708D983-037C-4C93-BEA8-854364180005}">
      <dgm:prSet/>
      <dgm:spPr/>
      <dgm:t>
        <a:bodyPr/>
        <a:lstStyle/>
        <a:p>
          <a:endParaRPr lang="en-US"/>
        </a:p>
      </dgm:t>
    </dgm:pt>
    <dgm:pt modelId="{D49164F9-2450-4115-BAFA-793A8CBE8B4D}">
      <dgm:prSet/>
      <dgm:spPr/>
      <dgm:t>
        <a:bodyPr/>
        <a:lstStyle/>
        <a:p>
          <a:r>
            <a:rPr lang="en-US"/>
            <a:t>Thread Aborting </a:t>
          </a:r>
        </a:p>
      </dgm:t>
    </dgm:pt>
    <dgm:pt modelId="{7787D439-2D70-4051-9F39-F234E3A88064}" type="parTrans" cxnId="{79EFFA5D-7CA8-489A-B44A-61A7D233EFF8}">
      <dgm:prSet/>
      <dgm:spPr/>
      <dgm:t>
        <a:bodyPr/>
        <a:lstStyle/>
        <a:p>
          <a:endParaRPr lang="en-US"/>
        </a:p>
      </dgm:t>
    </dgm:pt>
    <dgm:pt modelId="{CA0BC7BC-4ED5-408F-B15E-427D5CEE6CA0}" type="sibTrans" cxnId="{79EFFA5D-7CA8-489A-B44A-61A7D233EFF8}">
      <dgm:prSet/>
      <dgm:spPr/>
      <dgm:t>
        <a:bodyPr/>
        <a:lstStyle/>
        <a:p>
          <a:endParaRPr lang="en-US"/>
        </a:p>
      </dgm:t>
    </dgm:pt>
    <dgm:pt modelId="{70FCB21C-6C29-4B21-A21B-09A0197B0B92}">
      <dgm:prSet/>
      <dgm:spPr/>
      <dgm:t>
        <a:bodyPr/>
        <a:lstStyle/>
        <a:p>
          <a:r>
            <a:rPr lang="en-US"/>
            <a:t>Thread Termination</a:t>
          </a:r>
        </a:p>
      </dgm:t>
    </dgm:pt>
    <dgm:pt modelId="{F8FBD722-FCED-4A71-8917-0E6041ADAC0C}" type="parTrans" cxnId="{0D3888B6-9140-4F8D-802D-A5F4312CCCA4}">
      <dgm:prSet/>
      <dgm:spPr/>
      <dgm:t>
        <a:bodyPr/>
        <a:lstStyle/>
        <a:p>
          <a:endParaRPr lang="en-US"/>
        </a:p>
      </dgm:t>
    </dgm:pt>
    <dgm:pt modelId="{CA203B62-2188-4281-BBCB-69CDF88102EF}" type="sibTrans" cxnId="{0D3888B6-9140-4F8D-802D-A5F4312CCCA4}">
      <dgm:prSet/>
      <dgm:spPr/>
      <dgm:t>
        <a:bodyPr/>
        <a:lstStyle/>
        <a:p>
          <a:endParaRPr lang="en-US"/>
        </a:p>
      </dgm:t>
    </dgm:pt>
    <dgm:pt modelId="{50FD6BAB-A208-48EC-9954-5482CEC720BB}">
      <dgm:prSet/>
      <dgm:spPr/>
      <dgm:t>
        <a:bodyPr/>
        <a:lstStyle/>
        <a:p>
          <a:r>
            <a:rPr lang="en-US"/>
            <a:t>Thread suspension</a:t>
          </a:r>
        </a:p>
      </dgm:t>
    </dgm:pt>
    <dgm:pt modelId="{29D0A7D8-912D-464F-A8AF-84F5B4850D87}" type="parTrans" cxnId="{AE17B2B3-CFB7-43C8-8164-CCEBDCBAF4EE}">
      <dgm:prSet/>
      <dgm:spPr/>
      <dgm:t>
        <a:bodyPr/>
        <a:lstStyle/>
        <a:p>
          <a:endParaRPr lang="en-US"/>
        </a:p>
      </dgm:t>
    </dgm:pt>
    <dgm:pt modelId="{C015A53A-7A88-4BFF-9B71-ACC7395762FD}" type="sibTrans" cxnId="{AE17B2B3-CFB7-43C8-8164-CCEBDCBAF4EE}">
      <dgm:prSet/>
      <dgm:spPr/>
      <dgm:t>
        <a:bodyPr/>
        <a:lstStyle/>
        <a:p>
          <a:endParaRPr lang="en-US"/>
        </a:p>
      </dgm:t>
    </dgm:pt>
    <dgm:pt modelId="{0CD2D3EB-0B7F-4C34-B2F8-3D63A9C0CA7A}" type="pres">
      <dgm:prSet presAssocID="{DB65DF14-D5F6-4141-B097-8919F654500A}" presName="vert0" presStyleCnt="0">
        <dgm:presLayoutVars>
          <dgm:dir/>
          <dgm:animOne val="branch"/>
          <dgm:animLvl val="lvl"/>
        </dgm:presLayoutVars>
      </dgm:prSet>
      <dgm:spPr/>
    </dgm:pt>
    <dgm:pt modelId="{51D828D9-2DE4-49A2-B978-09042A32C425}" type="pres">
      <dgm:prSet presAssocID="{2BC95DB1-6A49-4ED2-8C82-6F70E580DFF1}" presName="thickLine" presStyleLbl="alignNode1" presStyleIdx="0" presStyleCnt="4"/>
      <dgm:spPr/>
    </dgm:pt>
    <dgm:pt modelId="{6DFA3153-E5FF-4AB2-85DA-F18C22F52730}" type="pres">
      <dgm:prSet presAssocID="{2BC95DB1-6A49-4ED2-8C82-6F70E580DFF1}" presName="horz1" presStyleCnt="0"/>
      <dgm:spPr/>
    </dgm:pt>
    <dgm:pt modelId="{65D09B38-3859-4072-84A8-99D60A404E44}" type="pres">
      <dgm:prSet presAssocID="{2BC95DB1-6A49-4ED2-8C82-6F70E580DFF1}" presName="tx1" presStyleLbl="revTx" presStyleIdx="0" presStyleCnt="4"/>
      <dgm:spPr/>
    </dgm:pt>
    <dgm:pt modelId="{E4FB8CF9-6A32-44CE-A226-3F4C78A413CF}" type="pres">
      <dgm:prSet presAssocID="{2BC95DB1-6A49-4ED2-8C82-6F70E580DFF1}" presName="vert1" presStyleCnt="0"/>
      <dgm:spPr/>
    </dgm:pt>
    <dgm:pt modelId="{ACF686F0-8254-423C-9302-1639F558BE24}" type="pres">
      <dgm:prSet presAssocID="{D49164F9-2450-4115-BAFA-793A8CBE8B4D}" presName="thickLine" presStyleLbl="alignNode1" presStyleIdx="1" presStyleCnt="4"/>
      <dgm:spPr/>
    </dgm:pt>
    <dgm:pt modelId="{D2189C9C-CB00-4124-9C46-FCF1BAC672D3}" type="pres">
      <dgm:prSet presAssocID="{D49164F9-2450-4115-BAFA-793A8CBE8B4D}" presName="horz1" presStyleCnt="0"/>
      <dgm:spPr/>
    </dgm:pt>
    <dgm:pt modelId="{366764A5-8F40-4176-A63D-ADD2E194FCDB}" type="pres">
      <dgm:prSet presAssocID="{D49164F9-2450-4115-BAFA-793A8CBE8B4D}" presName="tx1" presStyleLbl="revTx" presStyleIdx="1" presStyleCnt="4"/>
      <dgm:spPr/>
    </dgm:pt>
    <dgm:pt modelId="{7051F94F-0477-4A25-BE8A-B08EFE636826}" type="pres">
      <dgm:prSet presAssocID="{D49164F9-2450-4115-BAFA-793A8CBE8B4D}" presName="vert1" presStyleCnt="0"/>
      <dgm:spPr/>
    </dgm:pt>
    <dgm:pt modelId="{7DEA8EEB-606A-4EAC-8E4A-5D8F4E28CAE0}" type="pres">
      <dgm:prSet presAssocID="{70FCB21C-6C29-4B21-A21B-09A0197B0B92}" presName="thickLine" presStyleLbl="alignNode1" presStyleIdx="2" presStyleCnt="4"/>
      <dgm:spPr/>
    </dgm:pt>
    <dgm:pt modelId="{CE039396-B2DF-42EA-84A3-004775F3A506}" type="pres">
      <dgm:prSet presAssocID="{70FCB21C-6C29-4B21-A21B-09A0197B0B92}" presName="horz1" presStyleCnt="0"/>
      <dgm:spPr/>
    </dgm:pt>
    <dgm:pt modelId="{530DBA15-59DC-4D34-8253-97C930B3233E}" type="pres">
      <dgm:prSet presAssocID="{70FCB21C-6C29-4B21-A21B-09A0197B0B92}" presName="tx1" presStyleLbl="revTx" presStyleIdx="2" presStyleCnt="4"/>
      <dgm:spPr/>
    </dgm:pt>
    <dgm:pt modelId="{541F0F69-0AD7-44C3-AD91-6B790A46BF11}" type="pres">
      <dgm:prSet presAssocID="{70FCB21C-6C29-4B21-A21B-09A0197B0B92}" presName="vert1" presStyleCnt="0"/>
      <dgm:spPr/>
    </dgm:pt>
    <dgm:pt modelId="{4AE50A90-D10A-406E-8E9E-7CE4F12FBD6B}" type="pres">
      <dgm:prSet presAssocID="{50FD6BAB-A208-48EC-9954-5482CEC720BB}" presName="thickLine" presStyleLbl="alignNode1" presStyleIdx="3" presStyleCnt="4"/>
      <dgm:spPr/>
    </dgm:pt>
    <dgm:pt modelId="{909A74D7-6091-4628-8881-1E99C9DE5E40}" type="pres">
      <dgm:prSet presAssocID="{50FD6BAB-A208-48EC-9954-5482CEC720BB}" presName="horz1" presStyleCnt="0"/>
      <dgm:spPr/>
    </dgm:pt>
    <dgm:pt modelId="{EF1EEC1F-6AC3-4E06-BC69-46FDAB63D0A1}" type="pres">
      <dgm:prSet presAssocID="{50FD6BAB-A208-48EC-9954-5482CEC720BB}" presName="tx1" presStyleLbl="revTx" presStyleIdx="3" presStyleCnt="4"/>
      <dgm:spPr/>
    </dgm:pt>
    <dgm:pt modelId="{A7979168-45EE-490A-9AB3-394B5A6FB92A}" type="pres">
      <dgm:prSet presAssocID="{50FD6BAB-A208-48EC-9954-5482CEC720BB}" presName="vert1" presStyleCnt="0"/>
      <dgm:spPr/>
    </dgm:pt>
  </dgm:ptLst>
  <dgm:cxnLst>
    <dgm:cxn modelId="{F6DBA03B-48C8-434E-9BAA-417ACBE7F660}" type="presOf" srcId="{50FD6BAB-A208-48EC-9954-5482CEC720BB}" destId="{EF1EEC1F-6AC3-4E06-BC69-46FDAB63D0A1}" srcOrd="0" destOrd="0" presId="urn:microsoft.com/office/officeart/2008/layout/LinedList"/>
    <dgm:cxn modelId="{66A5125B-AAF4-40B0-88AA-7C9A9A4A65FB}" type="presOf" srcId="{2BC95DB1-6A49-4ED2-8C82-6F70E580DFF1}" destId="{65D09B38-3859-4072-84A8-99D60A404E44}" srcOrd="0" destOrd="0" presId="urn:microsoft.com/office/officeart/2008/layout/LinedList"/>
    <dgm:cxn modelId="{79EFFA5D-7CA8-489A-B44A-61A7D233EFF8}" srcId="{DB65DF14-D5F6-4141-B097-8919F654500A}" destId="{D49164F9-2450-4115-BAFA-793A8CBE8B4D}" srcOrd="1" destOrd="0" parTransId="{7787D439-2D70-4051-9F39-F234E3A88064}" sibTransId="{CA0BC7BC-4ED5-408F-B15E-427D5CEE6CA0}"/>
    <dgm:cxn modelId="{9708D983-037C-4C93-BEA8-854364180005}" srcId="{DB65DF14-D5F6-4141-B097-8919F654500A}" destId="{2BC95DB1-6A49-4ED2-8C82-6F70E580DFF1}" srcOrd="0" destOrd="0" parTransId="{BAF44609-84F0-4778-B81A-6F90C9F5D210}" sibTransId="{24D61103-4F0F-40DD-9A79-2DE1B8C126C9}"/>
    <dgm:cxn modelId="{571B30AA-49A9-4BE6-B1C4-4BF1C44114BC}" type="presOf" srcId="{D49164F9-2450-4115-BAFA-793A8CBE8B4D}" destId="{366764A5-8F40-4176-A63D-ADD2E194FCDB}" srcOrd="0" destOrd="0" presId="urn:microsoft.com/office/officeart/2008/layout/LinedList"/>
    <dgm:cxn modelId="{AE17B2B3-CFB7-43C8-8164-CCEBDCBAF4EE}" srcId="{DB65DF14-D5F6-4141-B097-8919F654500A}" destId="{50FD6BAB-A208-48EC-9954-5482CEC720BB}" srcOrd="3" destOrd="0" parTransId="{29D0A7D8-912D-464F-A8AF-84F5B4850D87}" sibTransId="{C015A53A-7A88-4BFF-9B71-ACC7395762FD}"/>
    <dgm:cxn modelId="{0D3888B6-9140-4F8D-802D-A5F4312CCCA4}" srcId="{DB65DF14-D5F6-4141-B097-8919F654500A}" destId="{70FCB21C-6C29-4B21-A21B-09A0197B0B92}" srcOrd="2" destOrd="0" parTransId="{F8FBD722-FCED-4A71-8917-0E6041ADAC0C}" sibTransId="{CA203B62-2188-4281-BBCB-69CDF88102EF}"/>
    <dgm:cxn modelId="{6C380AE5-7F2D-4E4E-92B2-D387DBA7A2A0}" type="presOf" srcId="{70FCB21C-6C29-4B21-A21B-09A0197B0B92}" destId="{530DBA15-59DC-4D34-8253-97C930B3233E}" srcOrd="0" destOrd="0" presId="urn:microsoft.com/office/officeart/2008/layout/LinedList"/>
    <dgm:cxn modelId="{62758FF5-025A-4E27-B8A2-D3DA215E7870}" type="presOf" srcId="{DB65DF14-D5F6-4141-B097-8919F654500A}" destId="{0CD2D3EB-0B7F-4C34-B2F8-3D63A9C0CA7A}" srcOrd="0" destOrd="0" presId="urn:microsoft.com/office/officeart/2008/layout/LinedList"/>
    <dgm:cxn modelId="{98E0F94F-388C-434D-B8D4-36D985103CE8}" type="presParOf" srcId="{0CD2D3EB-0B7F-4C34-B2F8-3D63A9C0CA7A}" destId="{51D828D9-2DE4-49A2-B978-09042A32C425}" srcOrd="0" destOrd="0" presId="urn:microsoft.com/office/officeart/2008/layout/LinedList"/>
    <dgm:cxn modelId="{469F6D5D-0C2D-4FBE-B1BC-0133D36E6FF1}" type="presParOf" srcId="{0CD2D3EB-0B7F-4C34-B2F8-3D63A9C0CA7A}" destId="{6DFA3153-E5FF-4AB2-85DA-F18C22F52730}" srcOrd="1" destOrd="0" presId="urn:microsoft.com/office/officeart/2008/layout/LinedList"/>
    <dgm:cxn modelId="{97E947F6-CFB5-4117-813C-0E9BCA1C663A}" type="presParOf" srcId="{6DFA3153-E5FF-4AB2-85DA-F18C22F52730}" destId="{65D09B38-3859-4072-84A8-99D60A404E44}" srcOrd="0" destOrd="0" presId="urn:microsoft.com/office/officeart/2008/layout/LinedList"/>
    <dgm:cxn modelId="{4D14C131-1397-4AA4-82A5-C0AF623A42E3}" type="presParOf" srcId="{6DFA3153-E5FF-4AB2-85DA-F18C22F52730}" destId="{E4FB8CF9-6A32-44CE-A226-3F4C78A413CF}" srcOrd="1" destOrd="0" presId="urn:microsoft.com/office/officeart/2008/layout/LinedList"/>
    <dgm:cxn modelId="{454CC9C1-28D2-4B05-8B2B-19CE48F9D3CC}" type="presParOf" srcId="{0CD2D3EB-0B7F-4C34-B2F8-3D63A9C0CA7A}" destId="{ACF686F0-8254-423C-9302-1639F558BE24}" srcOrd="2" destOrd="0" presId="urn:microsoft.com/office/officeart/2008/layout/LinedList"/>
    <dgm:cxn modelId="{4FFECFE2-F85D-4714-9922-D9D69BB23774}" type="presParOf" srcId="{0CD2D3EB-0B7F-4C34-B2F8-3D63A9C0CA7A}" destId="{D2189C9C-CB00-4124-9C46-FCF1BAC672D3}" srcOrd="3" destOrd="0" presId="urn:microsoft.com/office/officeart/2008/layout/LinedList"/>
    <dgm:cxn modelId="{BD593EA2-148A-4D3F-87F3-E7173CD3C844}" type="presParOf" srcId="{D2189C9C-CB00-4124-9C46-FCF1BAC672D3}" destId="{366764A5-8F40-4176-A63D-ADD2E194FCDB}" srcOrd="0" destOrd="0" presId="urn:microsoft.com/office/officeart/2008/layout/LinedList"/>
    <dgm:cxn modelId="{4AD0D55C-8F2B-448A-9A16-41197666BE8D}" type="presParOf" srcId="{D2189C9C-CB00-4124-9C46-FCF1BAC672D3}" destId="{7051F94F-0477-4A25-BE8A-B08EFE636826}" srcOrd="1" destOrd="0" presId="urn:microsoft.com/office/officeart/2008/layout/LinedList"/>
    <dgm:cxn modelId="{364E51C9-5CB0-4308-B86B-47779D56C558}" type="presParOf" srcId="{0CD2D3EB-0B7F-4C34-B2F8-3D63A9C0CA7A}" destId="{7DEA8EEB-606A-4EAC-8E4A-5D8F4E28CAE0}" srcOrd="4" destOrd="0" presId="urn:microsoft.com/office/officeart/2008/layout/LinedList"/>
    <dgm:cxn modelId="{AE941B46-FD97-488A-ACBC-0B657236AA7F}" type="presParOf" srcId="{0CD2D3EB-0B7F-4C34-B2F8-3D63A9C0CA7A}" destId="{CE039396-B2DF-42EA-84A3-004775F3A506}" srcOrd="5" destOrd="0" presId="urn:microsoft.com/office/officeart/2008/layout/LinedList"/>
    <dgm:cxn modelId="{43D70536-6744-4F01-AC0F-80D24D1EE276}" type="presParOf" srcId="{CE039396-B2DF-42EA-84A3-004775F3A506}" destId="{530DBA15-59DC-4D34-8253-97C930B3233E}" srcOrd="0" destOrd="0" presId="urn:microsoft.com/office/officeart/2008/layout/LinedList"/>
    <dgm:cxn modelId="{E13E4293-6930-45AB-A129-4F98B69609C8}" type="presParOf" srcId="{CE039396-B2DF-42EA-84A3-004775F3A506}" destId="{541F0F69-0AD7-44C3-AD91-6B790A46BF11}" srcOrd="1" destOrd="0" presId="urn:microsoft.com/office/officeart/2008/layout/LinedList"/>
    <dgm:cxn modelId="{3EB4D4E7-2007-4D33-9F63-08BD6544EEA2}" type="presParOf" srcId="{0CD2D3EB-0B7F-4C34-B2F8-3D63A9C0CA7A}" destId="{4AE50A90-D10A-406E-8E9E-7CE4F12FBD6B}" srcOrd="6" destOrd="0" presId="urn:microsoft.com/office/officeart/2008/layout/LinedList"/>
    <dgm:cxn modelId="{E7AB9BCC-5149-4029-A4FE-76F56A417813}" type="presParOf" srcId="{0CD2D3EB-0B7F-4C34-B2F8-3D63A9C0CA7A}" destId="{909A74D7-6091-4628-8881-1E99C9DE5E40}" srcOrd="7" destOrd="0" presId="urn:microsoft.com/office/officeart/2008/layout/LinedList"/>
    <dgm:cxn modelId="{7DF10611-B560-4CC6-AD3F-6C39B4870263}" type="presParOf" srcId="{909A74D7-6091-4628-8881-1E99C9DE5E40}" destId="{EF1EEC1F-6AC3-4E06-BC69-46FDAB63D0A1}" srcOrd="0" destOrd="0" presId="urn:microsoft.com/office/officeart/2008/layout/LinedList"/>
    <dgm:cxn modelId="{176F9A2D-5A9E-459B-B804-B805667E2069}" type="presParOf" srcId="{909A74D7-6091-4628-8881-1E99C9DE5E40}" destId="{A7979168-45EE-490A-9AB3-394B5A6FB9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EC48E70-A18F-41CE-AE12-CF7234E56C1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16CC41D-F308-48C7-B645-2897CC2F9D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stack area, which is a region of memory used for the thread’s stack</a:t>
          </a:r>
        </a:p>
      </dgm:t>
    </dgm:pt>
    <dgm:pt modelId="{04971185-41C8-4698-B137-AF65AAD84C96}" type="parTrans" cxnId="{CDD29ADB-47C8-4982-8B54-43BCB94CBF67}">
      <dgm:prSet/>
      <dgm:spPr/>
      <dgm:t>
        <a:bodyPr/>
        <a:lstStyle/>
        <a:p>
          <a:endParaRPr lang="en-US"/>
        </a:p>
      </dgm:t>
    </dgm:pt>
    <dgm:pt modelId="{DFACAF44-0E71-4F2D-93B7-012592E48942}" type="sibTrans" cxnId="{CDD29ADB-47C8-4982-8B54-43BCB94CBF6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CB3EFB-AA11-47B9-A73E-68A538901E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thread control block for private kernel bookkeeping of the thread’s metadata. This is an instance of type </a:t>
          </a:r>
          <a:r>
            <a:rPr lang="en-US" u="sng"/>
            <a:t>k_thread</a:t>
          </a:r>
          <a:endParaRPr lang="en-US"/>
        </a:p>
      </dgm:t>
    </dgm:pt>
    <dgm:pt modelId="{5799A887-9B46-4422-A6B0-42003DFC9437}" type="parTrans" cxnId="{0E03C9C4-28D5-4F81-9FF2-E7E62275464B}">
      <dgm:prSet/>
      <dgm:spPr/>
      <dgm:t>
        <a:bodyPr/>
        <a:lstStyle/>
        <a:p>
          <a:endParaRPr lang="en-US"/>
        </a:p>
      </dgm:t>
    </dgm:pt>
    <dgm:pt modelId="{DFE35D5B-76E3-474C-9F0B-17C6C232058E}" type="sibTrans" cxnId="{0E03C9C4-28D5-4F81-9FF2-E7E6227546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C00E438-FCB7-438E-B379-9E70548476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entry point function, which is invoked when the thread is started. Up to 3 argument values can be passed to this function. </a:t>
          </a:r>
        </a:p>
      </dgm:t>
    </dgm:pt>
    <dgm:pt modelId="{2572C203-5917-4D19-AFBE-CBAF6279EE5B}" type="parTrans" cxnId="{CDA1C9C0-6AF0-4531-9965-E12226CFEF64}">
      <dgm:prSet/>
      <dgm:spPr/>
      <dgm:t>
        <a:bodyPr/>
        <a:lstStyle/>
        <a:p>
          <a:endParaRPr lang="en-US"/>
        </a:p>
      </dgm:t>
    </dgm:pt>
    <dgm:pt modelId="{B5D83253-51EE-446A-9ED2-F3B4268AE4C5}" type="sibTrans" cxnId="{CDA1C9C0-6AF0-4531-9965-E12226CFEF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E05C42-882F-4E9B-9F90-6633052A22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scheduling priority, which instructs the kernel’s scheduler how to allocate CPU time to the thread</a:t>
          </a:r>
        </a:p>
      </dgm:t>
    </dgm:pt>
    <dgm:pt modelId="{ABB6921A-8D78-40A8-92EC-0C217EDDEFC6}" type="parTrans" cxnId="{5B6333FB-74D1-45FF-9D27-9887884C8F96}">
      <dgm:prSet/>
      <dgm:spPr/>
      <dgm:t>
        <a:bodyPr/>
        <a:lstStyle/>
        <a:p>
          <a:endParaRPr lang="en-US"/>
        </a:p>
      </dgm:t>
    </dgm:pt>
    <dgm:pt modelId="{65211A34-309F-47F2-A454-460C21453EB7}" type="sibTrans" cxnId="{5B6333FB-74D1-45FF-9D27-9887884C8F96}">
      <dgm:prSet/>
      <dgm:spPr/>
      <dgm:t>
        <a:bodyPr/>
        <a:lstStyle/>
        <a:p>
          <a:endParaRPr lang="en-US"/>
        </a:p>
      </dgm:t>
    </dgm:pt>
    <dgm:pt modelId="{CCE813DA-F5BD-4312-AC0F-277F6C3A9609}" type="pres">
      <dgm:prSet presAssocID="{AEC48E70-A18F-41CE-AE12-CF7234E56C17}" presName="root" presStyleCnt="0">
        <dgm:presLayoutVars>
          <dgm:dir/>
          <dgm:resizeHandles val="exact"/>
        </dgm:presLayoutVars>
      </dgm:prSet>
      <dgm:spPr/>
    </dgm:pt>
    <dgm:pt modelId="{58FE342F-0C3B-44CC-90D0-4AF5AF9C3357}" type="pres">
      <dgm:prSet presAssocID="{AEC48E70-A18F-41CE-AE12-CF7234E56C17}" presName="container" presStyleCnt="0">
        <dgm:presLayoutVars>
          <dgm:dir/>
          <dgm:resizeHandles val="exact"/>
        </dgm:presLayoutVars>
      </dgm:prSet>
      <dgm:spPr/>
    </dgm:pt>
    <dgm:pt modelId="{CBA4BB5D-6315-4606-A2BF-36B64A8D3CD1}" type="pres">
      <dgm:prSet presAssocID="{516CC41D-F308-48C7-B645-2897CC2F9D5F}" presName="compNode" presStyleCnt="0"/>
      <dgm:spPr/>
    </dgm:pt>
    <dgm:pt modelId="{DB0305ED-9BF9-4F54-B64A-4D5854AF0D48}" type="pres">
      <dgm:prSet presAssocID="{516CC41D-F308-48C7-B645-2897CC2F9D5F}" presName="iconBgRect" presStyleLbl="bgShp" presStyleIdx="0" presStyleCnt="4"/>
      <dgm:spPr/>
    </dgm:pt>
    <dgm:pt modelId="{095BE9ED-0988-4ACE-9B21-90FA566C4066}" type="pres">
      <dgm:prSet presAssocID="{516CC41D-F308-48C7-B645-2897CC2F9D5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D0A27C5-4394-4F9A-AD20-94905048986C}" type="pres">
      <dgm:prSet presAssocID="{516CC41D-F308-48C7-B645-2897CC2F9D5F}" presName="spaceRect" presStyleCnt="0"/>
      <dgm:spPr/>
    </dgm:pt>
    <dgm:pt modelId="{26DEFF8B-4BDA-40F6-A355-7796B7DEDEE8}" type="pres">
      <dgm:prSet presAssocID="{516CC41D-F308-48C7-B645-2897CC2F9D5F}" presName="textRect" presStyleLbl="revTx" presStyleIdx="0" presStyleCnt="4">
        <dgm:presLayoutVars>
          <dgm:chMax val="1"/>
          <dgm:chPref val="1"/>
        </dgm:presLayoutVars>
      </dgm:prSet>
      <dgm:spPr/>
    </dgm:pt>
    <dgm:pt modelId="{E82AE499-7BD0-4C00-9779-1B656D18B1C7}" type="pres">
      <dgm:prSet presAssocID="{DFACAF44-0E71-4F2D-93B7-012592E48942}" presName="sibTrans" presStyleLbl="sibTrans2D1" presStyleIdx="0" presStyleCnt="0"/>
      <dgm:spPr/>
    </dgm:pt>
    <dgm:pt modelId="{A40EA738-043C-419A-A060-6B9AF8DBF3D0}" type="pres">
      <dgm:prSet presAssocID="{85CB3EFB-AA11-47B9-A73E-68A538901E06}" presName="compNode" presStyleCnt="0"/>
      <dgm:spPr/>
    </dgm:pt>
    <dgm:pt modelId="{AE8A4A35-43EF-4B9F-B5E3-2FE6B4CF85CC}" type="pres">
      <dgm:prSet presAssocID="{85CB3EFB-AA11-47B9-A73E-68A538901E06}" presName="iconBgRect" presStyleLbl="bgShp" presStyleIdx="1" presStyleCnt="4"/>
      <dgm:spPr/>
    </dgm:pt>
    <dgm:pt modelId="{831A5366-F08A-476A-80AA-AEA25BB4FC22}" type="pres">
      <dgm:prSet presAssocID="{85CB3EFB-AA11-47B9-A73E-68A538901E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5BF48E6-7970-4E87-B1B6-5F59C93F0CAD}" type="pres">
      <dgm:prSet presAssocID="{85CB3EFB-AA11-47B9-A73E-68A538901E06}" presName="spaceRect" presStyleCnt="0"/>
      <dgm:spPr/>
    </dgm:pt>
    <dgm:pt modelId="{67961A28-52DC-4E31-94DE-E05CB80333F3}" type="pres">
      <dgm:prSet presAssocID="{85CB3EFB-AA11-47B9-A73E-68A538901E06}" presName="textRect" presStyleLbl="revTx" presStyleIdx="1" presStyleCnt="4">
        <dgm:presLayoutVars>
          <dgm:chMax val="1"/>
          <dgm:chPref val="1"/>
        </dgm:presLayoutVars>
      </dgm:prSet>
      <dgm:spPr/>
    </dgm:pt>
    <dgm:pt modelId="{9B3B1AEB-9205-490B-AEDB-E4032F5B9A94}" type="pres">
      <dgm:prSet presAssocID="{DFE35D5B-76E3-474C-9F0B-17C6C232058E}" presName="sibTrans" presStyleLbl="sibTrans2D1" presStyleIdx="0" presStyleCnt="0"/>
      <dgm:spPr/>
    </dgm:pt>
    <dgm:pt modelId="{3B277D49-0706-4D1B-B7DA-4F626FD4ED79}" type="pres">
      <dgm:prSet presAssocID="{0C00E438-FCB7-438E-B379-9E7054847623}" presName="compNode" presStyleCnt="0"/>
      <dgm:spPr/>
    </dgm:pt>
    <dgm:pt modelId="{59BAE924-BE23-471C-A46C-0E7C93DB58A9}" type="pres">
      <dgm:prSet presAssocID="{0C00E438-FCB7-438E-B379-9E7054847623}" presName="iconBgRect" presStyleLbl="bgShp" presStyleIdx="2" presStyleCnt="4"/>
      <dgm:spPr/>
    </dgm:pt>
    <dgm:pt modelId="{A774CCDE-60E7-4FF7-ABC0-1638C91C5EE1}" type="pres">
      <dgm:prSet presAssocID="{0C00E438-FCB7-438E-B379-9E70548476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D07F6589-8F59-4C70-9334-6C99B3A18742}" type="pres">
      <dgm:prSet presAssocID="{0C00E438-FCB7-438E-B379-9E7054847623}" presName="spaceRect" presStyleCnt="0"/>
      <dgm:spPr/>
    </dgm:pt>
    <dgm:pt modelId="{623C774D-10B6-420D-96C9-B457C85355B0}" type="pres">
      <dgm:prSet presAssocID="{0C00E438-FCB7-438E-B379-9E7054847623}" presName="textRect" presStyleLbl="revTx" presStyleIdx="2" presStyleCnt="4">
        <dgm:presLayoutVars>
          <dgm:chMax val="1"/>
          <dgm:chPref val="1"/>
        </dgm:presLayoutVars>
      </dgm:prSet>
      <dgm:spPr/>
    </dgm:pt>
    <dgm:pt modelId="{A230A0F8-079F-4BFF-B3F0-66A4493FB454}" type="pres">
      <dgm:prSet presAssocID="{B5D83253-51EE-446A-9ED2-F3B4268AE4C5}" presName="sibTrans" presStyleLbl="sibTrans2D1" presStyleIdx="0" presStyleCnt="0"/>
      <dgm:spPr/>
    </dgm:pt>
    <dgm:pt modelId="{EAC375C5-12F0-45A0-BE27-3D2CDA70572C}" type="pres">
      <dgm:prSet presAssocID="{B0E05C42-882F-4E9B-9F90-6633052A229B}" presName="compNode" presStyleCnt="0"/>
      <dgm:spPr/>
    </dgm:pt>
    <dgm:pt modelId="{9857A15D-BFD2-4938-B170-6243C1916266}" type="pres">
      <dgm:prSet presAssocID="{B0E05C42-882F-4E9B-9F90-6633052A229B}" presName="iconBgRect" presStyleLbl="bgShp" presStyleIdx="3" presStyleCnt="4"/>
      <dgm:spPr/>
    </dgm:pt>
    <dgm:pt modelId="{6B263951-60F4-4385-BDE9-7B9C31F83DF3}" type="pres">
      <dgm:prSet presAssocID="{B0E05C42-882F-4E9B-9F90-6633052A229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7157855-BF93-4FF4-B629-BDE66F0B8E6C}" type="pres">
      <dgm:prSet presAssocID="{B0E05C42-882F-4E9B-9F90-6633052A229B}" presName="spaceRect" presStyleCnt="0"/>
      <dgm:spPr/>
    </dgm:pt>
    <dgm:pt modelId="{D7EB68D8-A9F2-4315-AD08-71F959995EF9}" type="pres">
      <dgm:prSet presAssocID="{B0E05C42-882F-4E9B-9F90-6633052A229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1655E16-277F-46DB-82CD-88C7E3E4D1EC}" type="presOf" srcId="{B5D83253-51EE-446A-9ED2-F3B4268AE4C5}" destId="{A230A0F8-079F-4BFF-B3F0-66A4493FB454}" srcOrd="0" destOrd="0" presId="urn:microsoft.com/office/officeart/2018/2/layout/IconCircleList"/>
    <dgm:cxn modelId="{14F5DF24-8CC2-4D11-B5A5-337C423D141B}" type="presOf" srcId="{516CC41D-F308-48C7-B645-2897CC2F9D5F}" destId="{26DEFF8B-4BDA-40F6-A355-7796B7DEDEE8}" srcOrd="0" destOrd="0" presId="urn:microsoft.com/office/officeart/2018/2/layout/IconCircleList"/>
    <dgm:cxn modelId="{E24A2B48-23E0-47B8-8AF6-CAC779620094}" type="presOf" srcId="{0C00E438-FCB7-438E-B379-9E7054847623}" destId="{623C774D-10B6-420D-96C9-B457C85355B0}" srcOrd="0" destOrd="0" presId="urn:microsoft.com/office/officeart/2018/2/layout/IconCircleList"/>
    <dgm:cxn modelId="{C46F185A-0750-4C50-9620-DE8160D0BD03}" type="presOf" srcId="{DFACAF44-0E71-4F2D-93B7-012592E48942}" destId="{E82AE499-7BD0-4C00-9779-1B656D18B1C7}" srcOrd="0" destOrd="0" presId="urn:microsoft.com/office/officeart/2018/2/layout/IconCircleList"/>
    <dgm:cxn modelId="{972194BC-583C-49AC-9CC9-787FB4968113}" type="presOf" srcId="{AEC48E70-A18F-41CE-AE12-CF7234E56C17}" destId="{CCE813DA-F5BD-4312-AC0F-277F6C3A9609}" srcOrd="0" destOrd="0" presId="urn:microsoft.com/office/officeart/2018/2/layout/IconCircleList"/>
    <dgm:cxn modelId="{CDA1C9C0-6AF0-4531-9965-E12226CFEF64}" srcId="{AEC48E70-A18F-41CE-AE12-CF7234E56C17}" destId="{0C00E438-FCB7-438E-B379-9E7054847623}" srcOrd="2" destOrd="0" parTransId="{2572C203-5917-4D19-AFBE-CBAF6279EE5B}" sibTransId="{B5D83253-51EE-446A-9ED2-F3B4268AE4C5}"/>
    <dgm:cxn modelId="{0E03C9C4-28D5-4F81-9FF2-E7E62275464B}" srcId="{AEC48E70-A18F-41CE-AE12-CF7234E56C17}" destId="{85CB3EFB-AA11-47B9-A73E-68A538901E06}" srcOrd="1" destOrd="0" parTransId="{5799A887-9B46-4422-A6B0-42003DFC9437}" sibTransId="{DFE35D5B-76E3-474C-9F0B-17C6C232058E}"/>
    <dgm:cxn modelId="{FB57F1D7-264D-4CA7-995A-1EF5F02D6DAA}" type="presOf" srcId="{85CB3EFB-AA11-47B9-A73E-68A538901E06}" destId="{67961A28-52DC-4E31-94DE-E05CB80333F3}" srcOrd="0" destOrd="0" presId="urn:microsoft.com/office/officeart/2018/2/layout/IconCircleList"/>
    <dgm:cxn modelId="{CDD29ADB-47C8-4982-8B54-43BCB94CBF67}" srcId="{AEC48E70-A18F-41CE-AE12-CF7234E56C17}" destId="{516CC41D-F308-48C7-B645-2897CC2F9D5F}" srcOrd="0" destOrd="0" parTransId="{04971185-41C8-4698-B137-AF65AAD84C96}" sibTransId="{DFACAF44-0E71-4F2D-93B7-012592E48942}"/>
    <dgm:cxn modelId="{93220CF5-8C4B-4C0E-BE45-19A0DB1A22A1}" type="presOf" srcId="{B0E05C42-882F-4E9B-9F90-6633052A229B}" destId="{D7EB68D8-A9F2-4315-AD08-71F959995EF9}" srcOrd="0" destOrd="0" presId="urn:microsoft.com/office/officeart/2018/2/layout/IconCircleList"/>
    <dgm:cxn modelId="{41A6C3F6-00F2-4D62-8E6A-58A3496A6C65}" type="presOf" srcId="{DFE35D5B-76E3-474C-9F0B-17C6C232058E}" destId="{9B3B1AEB-9205-490B-AEDB-E4032F5B9A94}" srcOrd="0" destOrd="0" presId="urn:microsoft.com/office/officeart/2018/2/layout/IconCircleList"/>
    <dgm:cxn modelId="{5B6333FB-74D1-45FF-9D27-9887884C8F96}" srcId="{AEC48E70-A18F-41CE-AE12-CF7234E56C17}" destId="{B0E05C42-882F-4E9B-9F90-6633052A229B}" srcOrd="3" destOrd="0" parTransId="{ABB6921A-8D78-40A8-92EC-0C217EDDEFC6}" sibTransId="{65211A34-309F-47F2-A454-460C21453EB7}"/>
    <dgm:cxn modelId="{418C0FF8-16CE-4BED-A8DD-1D4268B1C9DF}" type="presParOf" srcId="{CCE813DA-F5BD-4312-AC0F-277F6C3A9609}" destId="{58FE342F-0C3B-44CC-90D0-4AF5AF9C3357}" srcOrd="0" destOrd="0" presId="urn:microsoft.com/office/officeart/2018/2/layout/IconCircleList"/>
    <dgm:cxn modelId="{3AC94215-15B3-4CBB-9014-4B64E61B2A3D}" type="presParOf" srcId="{58FE342F-0C3B-44CC-90D0-4AF5AF9C3357}" destId="{CBA4BB5D-6315-4606-A2BF-36B64A8D3CD1}" srcOrd="0" destOrd="0" presId="urn:microsoft.com/office/officeart/2018/2/layout/IconCircleList"/>
    <dgm:cxn modelId="{1A0FA7EF-DAA0-4E8C-A7F5-AAA27695883C}" type="presParOf" srcId="{CBA4BB5D-6315-4606-A2BF-36B64A8D3CD1}" destId="{DB0305ED-9BF9-4F54-B64A-4D5854AF0D48}" srcOrd="0" destOrd="0" presId="urn:microsoft.com/office/officeart/2018/2/layout/IconCircleList"/>
    <dgm:cxn modelId="{32CCEA28-667B-406E-8F5B-A45457BF422C}" type="presParOf" srcId="{CBA4BB5D-6315-4606-A2BF-36B64A8D3CD1}" destId="{095BE9ED-0988-4ACE-9B21-90FA566C4066}" srcOrd="1" destOrd="0" presId="urn:microsoft.com/office/officeart/2018/2/layout/IconCircleList"/>
    <dgm:cxn modelId="{AF536FA5-5B66-464D-A068-38E40DC1CA0C}" type="presParOf" srcId="{CBA4BB5D-6315-4606-A2BF-36B64A8D3CD1}" destId="{CD0A27C5-4394-4F9A-AD20-94905048986C}" srcOrd="2" destOrd="0" presId="urn:microsoft.com/office/officeart/2018/2/layout/IconCircleList"/>
    <dgm:cxn modelId="{929E5F20-6997-4772-94BC-1C236F62B9F6}" type="presParOf" srcId="{CBA4BB5D-6315-4606-A2BF-36B64A8D3CD1}" destId="{26DEFF8B-4BDA-40F6-A355-7796B7DEDEE8}" srcOrd="3" destOrd="0" presId="urn:microsoft.com/office/officeart/2018/2/layout/IconCircleList"/>
    <dgm:cxn modelId="{0BFD8B07-37E7-4AD3-BC70-1CC406411258}" type="presParOf" srcId="{58FE342F-0C3B-44CC-90D0-4AF5AF9C3357}" destId="{E82AE499-7BD0-4C00-9779-1B656D18B1C7}" srcOrd="1" destOrd="0" presId="urn:microsoft.com/office/officeart/2018/2/layout/IconCircleList"/>
    <dgm:cxn modelId="{10DEA4FF-6A0D-4005-B6B3-EDABE34A4C18}" type="presParOf" srcId="{58FE342F-0C3B-44CC-90D0-4AF5AF9C3357}" destId="{A40EA738-043C-419A-A060-6B9AF8DBF3D0}" srcOrd="2" destOrd="0" presId="urn:microsoft.com/office/officeart/2018/2/layout/IconCircleList"/>
    <dgm:cxn modelId="{08155862-4F3A-4ACD-A796-B71BDB009F58}" type="presParOf" srcId="{A40EA738-043C-419A-A060-6B9AF8DBF3D0}" destId="{AE8A4A35-43EF-4B9F-B5E3-2FE6B4CF85CC}" srcOrd="0" destOrd="0" presId="urn:microsoft.com/office/officeart/2018/2/layout/IconCircleList"/>
    <dgm:cxn modelId="{0B5A9650-BA9A-4C13-82FA-124C09A8BF8F}" type="presParOf" srcId="{A40EA738-043C-419A-A060-6B9AF8DBF3D0}" destId="{831A5366-F08A-476A-80AA-AEA25BB4FC22}" srcOrd="1" destOrd="0" presId="urn:microsoft.com/office/officeart/2018/2/layout/IconCircleList"/>
    <dgm:cxn modelId="{7E855EFA-9451-4C01-B922-D2772BAB6FB1}" type="presParOf" srcId="{A40EA738-043C-419A-A060-6B9AF8DBF3D0}" destId="{C5BF48E6-7970-4E87-B1B6-5F59C93F0CAD}" srcOrd="2" destOrd="0" presId="urn:microsoft.com/office/officeart/2018/2/layout/IconCircleList"/>
    <dgm:cxn modelId="{EB67D057-1BD5-4520-887E-2DEAC1C205FA}" type="presParOf" srcId="{A40EA738-043C-419A-A060-6B9AF8DBF3D0}" destId="{67961A28-52DC-4E31-94DE-E05CB80333F3}" srcOrd="3" destOrd="0" presId="urn:microsoft.com/office/officeart/2018/2/layout/IconCircleList"/>
    <dgm:cxn modelId="{88D189CA-99C1-4475-9AAD-E29ED0888BB5}" type="presParOf" srcId="{58FE342F-0C3B-44CC-90D0-4AF5AF9C3357}" destId="{9B3B1AEB-9205-490B-AEDB-E4032F5B9A94}" srcOrd="3" destOrd="0" presId="urn:microsoft.com/office/officeart/2018/2/layout/IconCircleList"/>
    <dgm:cxn modelId="{379ADBDD-CDF8-4270-833C-30D220AAFF12}" type="presParOf" srcId="{58FE342F-0C3B-44CC-90D0-4AF5AF9C3357}" destId="{3B277D49-0706-4D1B-B7DA-4F626FD4ED79}" srcOrd="4" destOrd="0" presId="urn:microsoft.com/office/officeart/2018/2/layout/IconCircleList"/>
    <dgm:cxn modelId="{E4DE4967-1D76-4921-923F-FC0D3379FDA0}" type="presParOf" srcId="{3B277D49-0706-4D1B-B7DA-4F626FD4ED79}" destId="{59BAE924-BE23-471C-A46C-0E7C93DB58A9}" srcOrd="0" destOrd="0" presId="urn:microsoft.com/office/officeart/2018/2/layout/IconCircleList"/>
    <dgm:cxn modelId="{180FA067-5713-4003-B200-14EA9E51A925}" type="presParOf" srcId="{3B277D49-0706-4D1B-B7DA-4F626FD4ED79}" destId="{A774CCDE-60E7-4FF7-ABC0-1638C91C5EE1}" srcOrd="1" destOrd="0" presId="urn:microsoft.com/office/officeart/2018/2/layout/IconCircleList"/>
    <dgm:cxn modelId="{C69F24C5-CF4C-427F-B8F7-176EEEA2D9DD}" type="presParOf" srcId="{3B277D49-0706-4D1B-B7DA-4F626FD4ED79}" destId="{D07F6589-8F59-4C70-9334-6C99B3A18742}" srcOrd="2" destOrd="0" presId="urn:microsoft.com/office/officeart/2018/2/layout/IconCircleList"/>
    <dgm:cxn modelId="{63BBA318-564F-406C-BD67-5A6CE800C46B}" type="presParOf" srcId="{3B277D49-0706-4D1B-B7DA-4F626FD4ED79}" destId="{623C774D-10B6-420D-96C9-B457C85355B0}" srcOrd="3" destOrd="0" presId="urn:microsoft.com/office/officeart/2018/2/layout/IconCircleList"/>
    <dgm:cxn modelId="{331FE267-BD0B-46AF-A848-DA546954618B}" type="presParOf" srcId="{58FE342F-0C3B-44CC-90D0-4AF5AF9C3357}" destId="{A230A0F8-079F-4BFF-B3F0-66A4493FB454}" srcOrd="5" destOrd="0" presId="urn:microsoft.com/office/officeart/2018/2/layout/IconCircleList"/>
    <dgm:cxn modelId="{D42A5E93-AD7A-4534-AE2C-F8B257DB4917}" type="presParOf" srcId="{58FE342F-0C3B-44CC-90D0-4AF5AF9C3357}" destId="{EAC375C5-12F0-45A0-BE27-3D2CDA70572C}" srcOrd="6" destOrd="0" presId="urn:microsoft.com/office/officeart/2018/2/layout/IconCircleList"/>
    <dgm:cxn modelId="{F96D8D8A-78F7-4838-B87E-73271E2ACE8C}" type="presParOf" srcId="{EAC375C5-12F0-45A0-BE27-3D2CDA70572C}" destId="{9857A15D-BFD2-4938-B170-6243C1916266}" srcOrd="0" destOrd="0" presId="urn:microsoft.com/office/officeart/2018/2/layout/IconCircleList"/>
    <dgm:cxn modelId="{8E03CE50-702C-4C82-8995-BD17D9055BC0}" type="presParOf" srcId="{EAC375C5-12F0-45A0-BE27-3D2CDA70572C}" destId="{6B263951-60F4-4385-BDE9-7B9C31F83DF3}" srcOrd="1" destOrd="0" presId="urn:microsoft.com/office/officeart/2018/2/layout/IconCircleList"/>
    <dgm:cxn modelId="{6597071A-4DC7-4C98-9795-6BC2282AA16D}" type="presParOf" srcId="{EAC375C5-12F0-45A0-BE27-3D2CDA70572C}" destId="{E7157855-BF93-4FF4-B629-BDE66F0B8E6C}" srcOrd="2" destOrd="0" presId="urn:microsoft.com/office/officeart/2018/2/layout/IconCircleList"/>
    <dgm:cxn modelId="{9C09DC43-A9F4-4A8B-A04F-D9AF3E5E4E08}" type="presParOf" srcId="{EAC375C5-12F0-45A0-BE27-3D2CDA70572C}" destId="{D7EB68D8-A9F2-4315-AD08-71F959995EF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67176E-1209-49D5-8407-A3FBC688D0BD}" type="doc">
      <dgm:prSet loTypeId="urn:microsoft.com/office/officeart/2005/8/layout/process1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7696F22-C8EC-46CA-BD26-AC7136AED9E7}">
      <dgm:prSet custT="1"/>
      <dgm:spPr/>
      <dgm:t>
        <a:bodyPr/>
        <a:lstStyle/>
        <a:p>
          <a:r>
            <a:rPr lang="en-US" sz="2000" b="0" i="0" dirty="0"/>
            <a:t>Numerically lower priorities takes precedence over numerically higher values</a:t>
          </a:r>
          <a:endParaRPr lang="en-US" sz="2000" dirty="0"/>
        </a:p>
      </dgm:t>
    </dgm:pt>
    <dgm:pt modelId="{EBDA4173-D43E-4027-9136-83131ED7CD40}" type="parTrans" cxnId="{77B2F7BF-86DD-4F87-80D8-C6A217960941}">
      <dgm:prSet/>
      <dgm:spPr/>
      <dgm:t>
        <a:bodyPr/>
        <a:lstStyle/>
        <a:p>
          <a:endParaRPr lang="en-US"/>
        </a:p>
      </dgm:t>
    </dgm:pt>
    <dgm:pt modelId="{D27FC9A5-907D-499F-8DAC-0789DBDAFE2E}" type="sibTrans" cxnId="{77B2F7BF-86DD-4F87-80D8-C6A217960941}">
      <dgm:prSet/>
      <dgm:spPr/>
      <dgm:t>
        <a:bodyPr/>
        <a:lstStyle/>
        <a:p>
          <a:endParaRPr lang="en-US"/>
        </a:p>
      </dgm:t>
    </dgm:pt>
    <dgm:pt modelId="{A0B3ED88-E8E9-4DFD-B8B4-DB009A25D1AA}">
      <dgm:prSet custT="1"/>
      <dgm:spPr/>
      <dgm:t>
        <a:bodyPr/>
        <a:lstStyle/>
        <a:p>
          <a:r>
            <a:rPr lang="en-US" sz="2000" b="0" i="0" dirty="0"/>
            <a:t>The scheduler distinguishes between two classes of threads, based on each thread’s priority.</a:t>
          </a:r>
          <a:endParaRPr lang="en-US" sz="2000" dirty="0"/>
        </a:p>
      </dgm:t>
    </dgm:pt>
    <dgm:pt modelId="{B76D98EF-D98A-40F9-965A-C8A1B5C652BC}" type="parTrans" cxnId="{B9781C73-80E6-4085-BD62-8F217EB203BA}">
      <dgm:prSet/>
      <dgm:spPr/>
      <dgm:t>
        <a:bodyPr/>
        <a:lstStyle/>
        <a:p>
          <a:endParaRPr lang="en-US"/>
        </a:p>
      </dgm:t>
    </dgm:pt>
    <dgm:pt modelId="{6EDC9CE1-0900-4864-8187-7D9D5B45118C}" type="sibTrans" cxnId="{B9781C73-80E6-4085-BD62-8F217EB203BA}">
      <dgm:prSet/>
      <dgm:spPr/>
      <dgm:t>
        <a:bodyPr/>
        <a:lstStyle/>
        <a:p>
          <a:endParaRPr lang="en-US"/>
        </a:p>
      </dgm:t>
    </dgm:pt>
    <dgm:pt modelId="{713D2ABD-A679-42C7-97F5-997AE99B63EA}">
      <dgm:prSet custT="1"/>
      <dgm:spPr/>
      <dgm:t>
        <a:bodyPr/>
        <a:lstStyle/>
        <a:p>
          <a:r>
            <a:rPr lang="en-US" sz="2000" b="0" i="0" dirty="0"/>
            <a:t>A </a:t>
          </a:r>
          <a:r>
            <a:rPr lang="en-US" sz="2000" b="0" i="1" dirty="0"/>
            <a:t>cooperative thread</a:t>
          </a:r>
          <a:r>
            <a:rPr lang="en-US" sz="2000" b="0" i="0" dirty="0"/>
            <a:t> has a negative priority value. Once it becomes the current thread, a cooperative thread remains the current thread until it performs an action that makes it unready</a:t>
          </a:r>
          <a:endParaRPr lang="en-US" sz="2000" dirty="0"/>
        </a:p>
      </dgm:t>
    </dgm:pt>
    <dgm:pt modelId="{023074D7-85D5-4236-9DFD-FDFF12844D42}" type="parTrans" cxnId="{FCD492A8-9E47-4CDC-8342-AAEDF9D4B8EB}">
      <dgm:prSet/>
      <dgm:spPr/>
      <dgm:t>
        <a:bodyPr/>
        <a:lstStyle/>
        <a:p>
          <a:endParaRPr lang="en-US"/>
        </a:p>
      </dgm:t>
    </dgm:pt>
    <dgm:pt modelId="{5FDEFB9A-37F4-4CF0-8B68-56A4B0601B6B}" type="sibTrans" cxnId="{FCD492A8-9E47-4CDC-8342-AAEDF9D4B8EB}">
      <dgm:prSet/>
      <dgm:spPr/>
      <dgm:t>
        <a:bodyPr/>
        <a:lstStyle/>
        <a:p>
          <a:endParaRPr lang="en-US"/>
        </a:p>
      </dgm:t>
    </dgm:pt>
    <dgm:pt modelId="{78CB6727-458F-4CA8-8743-101517A9EAA1}">
      <dgm:prSet custT="1"/>
      <dgm:spPr/>
      <dgm:t>
        <a:bodyPr/>
        <a:lstStyle/>
        <a:p>
          <a:r>
            <a:rPr lang="en-US" sz="1800" b="0" i="0" dirty="0"/>
            <a:t>A </a:t>
          </a:r>
          <a:r>
            <a:rPr lang="en-US" sz="1800" b="0" i="1" dirty="0"/>
            <a:t>preemptible thread</a:t>
          </a:r>
          <a:r>
            <a:rPr lang="en-US" sz="1800" b="0" i="0" dirty="0"/>
            <a:t> has a non-negative priority value. Once it becomes the current thread, a preemptible thread may be supplanted at any time if a cooperative thread, or a preemptible thread of higher or equal priority, becomes ready</a:t>
          </a:r>
          <a:endParaRPr lang="en-US" sz="1800" dirty="0"/>
        </a:p>
      </dgm:t>
    </dgm:pt>
    <dgm:pt modelId="{78D5947D-84E0-4C6E-A67D-F8DEB35B84BE}" type="parTrans" cxnId="{AFE73E02-ABC2-4D7F-9D24-510CC4D94623}">
      <dgm:prSet/>
      <dgm:spPr/>
      <dgm:t>
        <a:bodyPr/>
        <a:lstStyle/>
        <a:p>
          <a:endParaRPr lang="en-US"/>
        </a:p>
      </dgm:t>
    </dgm:pt>
    <dgm:pt modelId="{13B331CB-3422-43B8-B3C6-D098D07DDD34}" type="sibTrans" cxnId="{AFE73E02-ABC2-4D7F-9D24-510CC4D94623}">
      <dgm:prSet/>
      <dgm:spPr/>
      <dgm:t>
        <a:bodyPr/>
        <a:lstStyle/>
        <a:p>
          <a:endParaRPr lang="en-US"/>
        </a:p>
      </dgm:t>
    </dgm:pt>
    <dgm:pt modelId="{6F03DD0C-3EC2-4426-9268-4ADBC82A486A}" type="pres">
      <dgm:prSet presAssocID="{5D67176E-1209-49D5-8407-A3FBC688D0BD}" presName="Name0" presStyleCnt="0">
        <dgm:presLayoutVars>
          <dgm:dir/>
          <dgm:resizeHandles val="exact"/>
        </dgm:presLayoutVars>
      </dgm:prSet>
      <dgm:spPr/>
    </dgm:pt>
    <dgm:pt modelId="{B7C2F347-089B-4626-BD85-EFD202E16278}" type="pres">
      <dgm:prSet presAssocID="{D7696F22-C8EC-46CA-BD26-AC7136AED9E7}" presName="node" presStyleLbl="node1" presStyleIdx="0" presStyleCnt="4">
        <dgm:presLayoutVars>
          <dgm:bulletEnabled val="1"/>
        </dgm:presLayoutVars>
      </dgm:prSet>
      <dgm:spPr/>
    </dgm:pt>
    <dgm:pt modelId="{C30870FC-B9C9-416B-94FE-F80CC948FEE9}" type="pres">
      <dgm:prSet presAssocID="{D27FC9A5-907D-499F-8DAC-0789DBDAFE2E}" presName="sibTrans" presStyleLbl="sibTrans2D1" presStyleIdx="0" presStyleCnt="3"/>
      <dgm:spPr/>
    </dgm:pt>
    <dgm:pt modelId="{01CE67F7-61C8-4F5E-95A7-AF344A35484B}" type="pres">
      <dgm:prSet presAssocID="{D27FC9A5-907D-499F-8DAC-0789DBDAFE2E}" presName="connectorText" presStyleLbl="sibTrans2D1" presStyleIdx="0" presStyleCnt="3"/>
      <dgm:spPr/>
    </dgm:pt>
    <dgm:pt modelId="{CD454955-09A7-4C7B-A6C6-E8BD86228099}" type="pres">
      <dgm:prSet presAssocID="{A0B3ED88-E8E9-4DFD-B8B4-DB009A25D1AA}" presName="node" presStyleLbl="node1" presStyleIdx="1" presStyleCnt="4">
        <dgm:presLayoutVars>
          <dgm:bulletEnabled val="1"/>
        </dgm:presLayoutVars>
      </dgm:prSet>
      <dgm:spPr/>
    </dgm:pt>
    <dgm:pt modelId="{CB7C86AE-7889-4336-AE85-B78E24943059}" type="pres">
      <dgm:prSet presAssocID="{6EDC9CE1-0900-4864-8187-7D9D5B45118C}" presName="sibTrans" presStyleLbl="sibTrans2D1" presStyleIdx="1" presStyleCnt="3"/>
      <dgm:spPr/>
    </dgm:pt>
    <dgm:pt modelId="{12DF8750-64EA-420C-972D-8215B819F9EB}" type="pres">
      <dgm:prSet presAssocID="{6EDC9CE1-0900-4864-8187-7D9D5B45118C}" presName="connectorText" presStyleLbl="sibTrans2D1" presStyleIdx="1" presStyleCnt="3"/>
      <dgm:spPr/>
    </dgm:pt>
    <dgm:pt modelId="{B98641A3-EA55-4DC5-9705-45A48172E3C3}" type="pres">
      <dgm:prSet presAssocID="{713D2ABD-A679-42C7-97F5-997AE99B63EA}" presName="node" presStyleLbl="node1" presStyleIdx="2" presStyleCnt="4">
        <dgm:presLayoutVars>
          <dgm:bulletEnabled val="1"/>
        </dgm:presLayoutVars>
      </dgm:prSet>
      <dgm:spPr/>
    </dgm:pt>
    <dgm:pt modelId="{F15428DE-F05C-4E30-98D0-9C0D362C83D9}" type="pres">
      <dgm:prSet presAssocID="{5FDEFB9A-37F4-4CF0-8B68-56A4B0601B6B}" presName="sibTrans" presStyleLbl="sibTrans2D1" presStyleIdx="2" presStyleCnt="3"/>
      <dgm:spPr/>
    </dgm:pt>
    <dgm:pt modelId="{EEB3D4F5-6E97-413B-B3C6-C9BA5CA36C2C}" type="pres">
      <dgm:prSet presAssocID="{5FDEFB9A-37F4-4CF0-8B68-56A4B0601B6B}" presName="connectorText" presStyleLbl="sibTrans2D1" presStyleIdx="2" presStyleCnt="3"/>
      <dgm:spPr/>
    </dgm:pt>
    <dgm:pt modelId="{4FED9281-2F2E-48BC-82B2-59EB7C9DF214}" type="pres">
      <dgm:prSet presAssocID="{78CB6727-458F-4CA8-8743-101517A9EAA1}" presName="node" presStyleLbl="node1" presStyleIdx="3" presStyleCnt="4">
        <dgm:presLayoutVars>
          <dgm:bulletEnabled val="1"/>
        </dgm:presLayoutVars>
      </dgm:prSet>
      <dgm:spPr/>
    </dgm:pt>
  </dgm:ptLst>
  <dgm:cxnLst>
    <dgm:cxn modelId="{ECC76F01-9695-4771-9320-0EAA5185E394}" type="presOf" srcId="{78CB6727-458F-4CA8-8743-101517A9EAA1}" destId="{4FED9281-2F2E-48BC-82B2-59EB7C9DF214}" srcOrd="0" destOrd="0" presId="urn:microsoft.com/office/officeart/2005/8/layout/process1"/>
    <dgm:cxn modelId="{AFE73E02-ABC2-4D7F-9D24-510CC4D94623}" srcId="{5D67176E-1209-49D5-8407-A3FBC688D0BD}" destId="{78CB6727-458F-4CA8-8743-101517A9EAA1}" srcOrd="3" destOrd="0" parTransId="{78D5947D-84E0-4C6E-A67D-F8DEB35B84BE}" sibTransId="{13B331CB-3422-43B8-B3C6-D098D07DDD34}"/>
    <dgm:cxn modelId="{1D710605-A980-4EC5-9561-33C4F186136A}" type="presOf" srcId="{6EDC9CE1-0900-4864-8187-7D9D5B45118C}" destId="{12DF8750-64EA-420C-972D-8215B819F9EB}" srcOrd="1" destOrd="0" presId="urn:microsoft.com/office/officeart/2005/8/layout/process1"/>
    <dgm:cxn modelId="{94986911-A69E-4FD0-B496-C983B264B413}" type="presOf" srcId="{713D2ABD-A679-42C7-97F5-997AE99B63EA}" destId="{B98641A3-EA55-4DC5-9705-45A48172E3C3}" srcOrd="0" destOrd="0" presId="urn:microsoft.com/office/officeart/2005/8/layout/process1"/>
    <dgm:cxn modelId="{8DDB7028-14FB-433C-9EF7-FD0898273CF1}" type="presOf" srcId="{6EDC9CE1-0900-4864-8187-7D9D5B45118C}" destId="{CB7C86AE-7889-4336-AE85-B78E24943059}" srcOrd="0" destOrd="0" presId="urn:microsoft.com/office/officeart/2005/8/layout/process1"/>
    <dgm:cxn modelId="{2F249F28-62F1-4FC3-8C9B-50893C972EB8}" type="presOf" srcId="{D27FC9A5-907D-499F-8DAC-0789DBDAFE2E}" destId="{C30870FC-B9C9-416B-94FE-F80CC948FEE9}" srcOrd="0" destOrd="0" presId="urn:microsoft.com/office/officeart/2005/8/layout/process1"/>
    <dgm:cxn modelId="{FB9AF842-F930-46B0-9C1A-B595429AFF14}" type="presOf" srcId="{D7696F22-C8EC-46CA-BD26-AC7136AED9E7}" destId="{B7C2F347-089B-4626-BD85-EFD202E16278}" srcOrd="0" destOrd="0" presId="urn:microsoft.com/office/officeart/2005/8/layout/process1"/>
    <dgm:cxn modelId="{B9781C73-80E6-4085-BD62-8F217EB203BA}" srcId="{5D67176E-1209-49D5-8407-A3FBC688D0BD}" destId="{A0B3ED88-E8E9-4DFD-B8B4-DB009A25D1AA}" srcOrd="1" destOrd="0" parTransId="{B76D98EF-D98A-40F9-965A-C8A1B5C652BC}" sibTransId="{6EDC9CE1-0900-4864-8187-7D9D5B45118C}"/>
    <dgm:cxn modelId="{6A790678-BA7D-44DD-ACC9-20FF6019045C}" type="presOf" srcId="{5FDEFB9A-37F4-4CF0-8B68-56A4B0601B6B}" destId="{EEB3D4F5-6E97-413B-B3C6-C9BA5CA36C2C}" srcOrd="1" destOrd="0" presId="urn:microsoft.com/office/officeart/2005/8/layout/process1"/>
    <dgm:cxn modelId="{4D0E2CA2-B547-465F-B86D-45BCD3BB3A84}" type="presOf" srcId="{5D67176E-1209-49D5-8407-A3FBC688D0BD}" destId="{6F03DD0C-3EC2-4426-9268-4ADBC82A486A}" srcOrd="0" destOrd="0" presId="urn:microsoft.com/office/officeart/2005/8/layout/process1"/>
    <dgm:cxn modelId="{FCD492A8-9E47-4CDC-8342-AAEDF9D4B8EB}" srcId="{5D67176E-1209-49D5-8407-A3FBC688D0BD}" destId="{713D2ABD-A679-42C7-97F5-997AE99B63EA}" srcOrd="2" destOrd="0" parTransId="{023074D7-85D5-4236-9DFD-FDFF12844D42}" sibTransId="{5FDEFB9A-37F4-4CF0-8B68-56A4B0601B6B}"/>
    <dgm:cxn modelId="{05A914B7-C34E-462E-B934-8B66609BB803}" type="presOf" srcId="{A0B3ED88-E8E9-4DFD-B8B4-DB009A25D1AA}" destId="{CD454955-09A7-4C7B-A6C6-E8BD86228099}" srcOrd="0" destOrd="0" presId="urn:microsoft.com/office/officeart/2005/8/layout/process1"/>
    <dgm:cxn modelId="{77B2F7BF-86DD-4F87-80D8-C6A217960941}" srcId="{5D67176E-1209-49D5-8407-A3FBC688D0BD}" destId="{D7696F22-C8EC-46CA-BD26-AC7136AED9E7}" srcOrd="0" destOrd="0" parTransId="{EBDA4173-D43E-4027-9136-83131ED7CD40}" sibTransId="{D27FC9A5-907D-499F-8DAC-0789DBDAFE2E}"/>
    <dgm:cxn modelId="{9A4CA4E7-D7D6-4F26-AF50-25B063204747}" type="presOf" srcId="{D27FC9A5-907D-499F-8DAC-0789DBDAFE2E}" destId="{01CE67F7-61C8-4F5E-95A7-AF344A35484B}" srcOrd="1" destOrd="0" presId="urn:microsoft.com/office/officeart/2005/8/layout/process1"/>
    <dgm:cxn modelId="{C88A47FA-FA76-4C49-BB60-2936D87AC33B}" type="presOf" srcId="{5FDEFB9A-37F4-4CF0-8B68-56A4B0601B6B}" destId="{F15428DE-F05C-4E30-98D0-9C0D362C83D9}" srcOrd="0" destOrd="0" presId="urn:microsoft.com/office/officeart/2005/8/layout/process1"/>
    <dgm:cxn modelId="{E4B0AFF6-32EC-4D9A-A563-AFA7960381AF}" type="presParOf" srcId="{6F03DD0C-3EC2-4426-9268-4ADBC82A486A}" destId="{B7C2F347-089B-4626-BD85-EFD202E16278}" srcOrd="0" destOrd="0" presId="urn:microsoft.com/office/officeart/2005/8/layout/process1"/>
    <dgm:cxn modelId="{9AEC4BB1-B582-4E54-AE8C-AFA6F2EC1CDA}" type="presParOf" srcId="{6F03DD0C-3EC2-4426-9268-4ADBC82A486A}" destId="{C30870FC-B9C9-416B-94FE-F80CC948FEE9}" srcOrd="1" destOrd="0" presId="urn:microsoft.com/office/officeart/2005/8/layout/process1"/>
    <dgm:cxn modelId="{C97AF364-138F-49A0-A8E3-C8D9F396FF4E}" type="presParOf" srcId="{C30870FC-B9C9-416B-94FE-F80CC948FEE9}" destId="{01CE67F7-61C8-4F5E-95A7-AF344A35484B}" srcOrd="0" destOrd="0" presId="urn:microsoft.com/office/officeart/2005/8/layout/process1"/>
    <dgm:cxn modelId="{37EFD58B-CE00-4979-90F3-AA52374F22E6}" type="presParOf" srcId="{6F03DD0C-3EC2-4426-9268-4ADBC82A486A}" destId="{CD454955-09A7-4C7B-A6C6-E8BD86228099}" srcOrd="2" destOrd="0" presId="urn:microsoft.com/office/officeart/2005/8/layout/process1"/>
    <dgm:cxn modelId="{9DDDDC84-510A-4839-A019-12EA93748427}" type="presParOf" srcId="{6F03DD0C-3EC2-4426-9268-4ADBC82A486A}" destId="{CB7C86AE-7889-4336-AE85-B78E24943059}" srcOrd="3" destOrd="0" presId="urn:microsoft.com/office/officeart/2005/8/layout/process1"/>
    <dgm:cxn modelId="{1932CE1E-3BE1-4F6E-8BFF-145143DA7371}" type="presParOf" srcId="{CB7C86AE-7889-4336-AE85-B78E24943059}" destId="{12DF8750-64EA-420C-972D-8215B819F9EB}" srcOrd="0" destOrd="0" presId="urn:microsoft.com/office/officeart/2005/8/layout/process1"/>
    <dgm:cxn modelId="{480D07A0-462D-44DE-8F1B-52F5D7CF0C8A}" type="presParOf" srcId="{6F03DD0C-3EC2-4426-9268-4ADBC82A486A}" destId="{B98641A3-EA55-4DC5-9705-45A48172E3C3}" srcOrd="4" destOrd="0" presId="urn:microsoft.com/office/officeart/2005/8/layout/process1"/>
    <dgm:cxn modelId="{56D332CA-566E-4317-9F88-7556426BEEF9}" type="presParOf" srcId="{6F03DD0C-3EC2-4426-9268-4ADBC82A486A}" destId="{F15428DE-F05C-4E30-98D0-9C0D362C83D9}" srcOrd="5" destOrd="0" presId="urn:microsoft.com/office/officeart/2005/8/layout/process1"/>
    <dgm:cxn modelId="{66848BE8-8AE7-41A6-930B-23F67201B38C}" type="presParOf" srcId="{F15428DE-F05C-4E30-98D0-9C0D362C83D9}" destId="{EEB3D4F5-6E97-413B-B3C6-C9BA5CA36C2C}" srcOrd="0" destOrd="0" presId="urn:microsoft.com/office/officeart/2005/8/layout/process1"/>
    <dgm:cxn modelId="{09A9AC3D-E10C-41E1-9B59-F862C139183E}" type="presParOf" srcId="{6F03DD0C-3EC2-4426-9268-4ADBC82A486A}" destId="{4FED9281-2F2E-48BC-82B2-59EB7C9DF21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81C915-5CB8-4F9A-9139-9A0709DA0392}">
      <dsp:nvSpPr>
        <dsp:cNvPr id="0" name=""/>
        <dsp:cNvSpPr/>
      </dsp:nvSpPr>
      <dsp:spPr>
        <a:xfrm rot="5400000">
          <a:off x="-261685" y="1466446"/>
          <a:ext cx="1166179" cy="14112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7FDABD-6D3E-42C0-BCDE-F1BC66CF2CF2}">
      <dsp:nvSpPr>
        <dsp:cNvPr id="0" name=""/>
        <dsp:cNvSpPr/>
      </dsp:nvSpPr>
      <dsp:spPr>
        <a:xfrm>
          <a:off x="2889" y="716730"/>
          <a:ext cx="1568007" cy="940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Had to choose an operating  system (RTOS)</a:t>
          </a:r>
        </a:p>
      </dsp:txBody>
      <dsp:txXfrm>
        <a:off x="30444" y="744285"/>
        <a:ext cx="1512897" cy="885694"/>
      </dsp:txXfrm>
    </dsp:sp>
    <dsp:sp modelId="{651EF875-F3CE-4CF5-8A86-4BF1A831A94D}">
      <dsp:nvSpPr>
        <dsp:cNvPr id="0" name=""/>
        <dsp:cNvSpPr/>
      </dsp:nvSpPr>
      <dsp:spPr>
        <a:xfrm rot="5400000">
          <a:off x="-261685" y="2642452"/>
          <a:ext cx="1166179" cy="14112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402D7D-70D1-4160-BB13-60F968F6552A}">
      <dsp:nvSpPr>
        <dsp:cNvPr id="0" name=""/>
        <dsp:cNvSpPr/>
      </dsp:nvSpPr>
      <dsp:spPr>
        <a:xfrm>
          <a:off x="2889" y="1892735"/>
          <a:ext cx="1568007" cy="940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Study mainly:</a:t>
          </a:r>
        </a:p>
      </dsp:txBody>
      <dsp:txXfrm>
        <a:off x="30444" y="1920290"/>
        <a:ext cx="1512897" cy="885694"/>
      </dsp:txXfrm>
    </dsp:sp>
    <dsp:sp modelId="{32C6F946-95CB-47F8-87AF-44ED8296F4A9}">
      <dsp:nvSpPr>
        <dsp:cNvPr id="0" name=""/>
        <dsp:cNvSpPr/>
      </dsp:nvSpPr>
      <dsp:spPr>
        <a:xfrm>
          <a:off x="326316" y="3230455"/>
          <a:ext cx="2075623" cy="14112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A819D2-9B3F-42EC-9AE5-282F64E0BC60}">
      <dsp:nvSpPr>
        <dsp:cNvPr id="0" name=""/>
        <dsp:cNvSpPr/>
      </dsp:nvSpPr>
      <dsp:spPr>
        <a:xfrm>
          <a:off x="2889" y="3068741"/>
          <a:ext cx="1568007" cy="940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Structure</a:t>
          </a:r>
        </a:p>
      </dsp:txBody>
      <dsp:txXfrm>
        <a:off x="30444" y="3096296"/>
        <a:ext cx="1512897" cy="885694"/>
      </dsp:txXfrm>
    </dsp:sp>
    <dsp:sp modelId="{2331E3E9-2A5E-4E4F-BA3A-CD7BDF56A68D}">
      <dsp:nvSpPr>
        <dsp:cNvPr id="0" name=""/>
        <dsp:cNvSpPr/>
      </dsp:nvSpPr>
      <dsp:spPr>
        <a:xfrm rot="16200000">
          <a:off x="1823763" y="2642452"/>
          <a:ext cx="1166179" cy="14112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70032A-E89F-4959-B49B-4F3833AC9619}">
      <dsp:nvSpPr>
        <dsp:cNvPr id="0" name=""/>
        <dsp:cNvSpPr/>
      </dsp:nvSpPr>
      <dsp:spPr>
        <a:xfrm>
          <a:off x="2088338" y="3068741"/>
          <a:ext cx="1568007" cy="940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Processes</a:t>
          </a:r>
        </a:p>
      </dsp:txBody>
      <dsp:txXfrm>
        <a:off x="2115893" y="3096296"/>
        <a:ext cx="1512897" cy="885694"/>
      </dsp:txXfrm>
    </dsp:sp>
    <dsp:sp modelId="{2A8EAD04-2EFC-4FAD-AFDD-574D50C4CF4B}">
      <dsp:nvSpPr>
        <dsp:cNvPr id="0" name=""/>
        <dsp:cNvSpPr/>
      </dsp:nvSpPr>
      <dsp:spPr>
        <a:xfrm rot="16200000">
          <a:off x="1823763" y="1466446"/>
          <a:ext cx="1166179" cy="14112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F8E04-7C79-4484-B1C2-D8B636925291}">
      <dsp:nvSpPr>
        <dsp:cNvPr id="0" name=""/>
        <dsp:cNvSpPr/>
      </dsp:nvSpPr>
      <dsp:spPr>
        <a:xfrm>
          <a:off x="2088338" y="1892735"/>
          <a:ext cx="1568007" cy="940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Threads</a:t>
          </a:r>
        </a:p>
      </dsp:txBody>
      <dsp:txXfrm>
        <a:off x="2115893" y="1920290"/>
        <a:ext cx="1512897" cy="885694"/>
      </dsp:txXfrm>
    </dsp:sp>
    <dsp:sp modelId="{50455C70-F502-4408-AC8F-B54ABAA3D03B}">
      <dsp:nvSpPr>
        <dsp:cNvPr id="0" name=""/>
        <dsp:cNvSpPr/>
      </dsp:nvSpPr>
      <dsp:spPr>
        <a:xfrm>
          <a:off x="2411766" y="878444"/>
          <a:ext cx="2075623" cy="14112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A7D0446-4ADD-4E9A-8763-BA1465020BFA}">
      <dsp:nvSpPr>
        <dsp:cNvPr id="0" name=""/>
        <dsp:cNvSpPr/>
      </dsp:nvSpPr>
      <dsp:spPr>
        <a:xfrm>
          <a:off x="2088338" y="716730"/>
          <a:ext cx="1568007" cy="940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CPU Scheduling</a:t>
          </a:r>
        </a:p>
      </dsp:txBody>
      <dsp:txXfrm>
        <a:off x="2115893" y="744285"/>
        <a:ext cx="1512897" cy="885694"/>
      </dsp:txXfrm>
    </dsp:sp>
    <dsp:sp modelId="{968DCB12-8BAA-48BD-AF81-F15AF42931FC}">
      <dsp:nvSpPr>
        <dsp:cNvPr id="0" name=""/>
        <dsp:cNvSpPr/>
      </dsp:nvSpPr>
      <dsp:spPr>
        <a:xfrm rot="5400000">
          <a:off x="3909213" y="1466446"/>
          <a:ext cx="1166179" cy="14112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554ECE-6119-47C5-80B3-804884F0BCE2}">
      <dsp:nvSpPr>
        <dsp:cNvPr id="0" name=""/>
        <dsp:cNvSpPr/>
      </dsp:nvSpPr>
      <dsp:spPr>
        <a:xfrm>
          <a:off x="4173788" y="716730"/>
          <a:ext cx="1568007" cy="940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Main Memory </a:t>
          </a:r>
        </a:p>
      </dsp:txBody>
      <dsp:txXfrm>
        <a:off x="4201343" y="744285"/>
        <a:ext cx="1512897" cy="885694"/>
      </dsp:txXfrm>
    </dsp:sp>
    <dsp:sp modelId="{34EE971D-9FC8-4AD1-BF46-987CF0FC88F7}">
      <dsp:nvSpPr>
        <dsp:cNvPr id="0" name=""/>
        <dsp:cNvSpPr/>
      </dsp:nvSpPr>
      <dsp:spPr>
        <a:xfrm rot="5400000">
          <a:off x="3909213" y="2642452"/>
          <a:ext cx="1166179" cy="14112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CC343E-C37F-4EE2-B561-C955E857B4D1}">
      <dsp:nvSpPr>
        <dsp:cNvPr id="0" name=""/>
        <dsp:cNvSpPr/>
      </dsp:nvSpPr>
      <dsp:spPr>
        <a:xfrm>
          <a:off x="4173788" y="1892735"/>
          <a:ext cx="1568007" cy="940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Resource Management</a:t>
          </a:r>
        </a:p>
      </dsp:txBody>
      <dsp:txXfrm>
        <a:off x="4201343" y="1920290"/>
        <a:ext cx="1512897" cy="885694"/>
      </dsp:txXfrm>
    </dsp:sp>
    <dsp:sp modelId="{5756D091-F285-40B8-80F3-A3C38592F4CC}">
      <dsp:nvSpPr>
        <dsp:cNvPr id="0" name=""/>
        <dsp:cNvSpPr/>
      </dsp:nvSpPr>
      <dsp:spPr>
        <a:xfrm>
          <a:off x="4173788" y="3068741"/>
          <a:ext cx="1568007" cy="940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File Systems</a:t>
          </a:r>
        </a:p>
      </dsp:txBody>
      <dsp:txXfrm>
        <a:off x="4201343" y="3096296"/>
        <a:ext cx="1512897" cy="8856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39037-8A3A-4023-BB01-2C9DE4146743}">
      <dsp:nvSpPr>
        <dsp:cNvPr id="0" name=""/>
        <dsp:cNvSpPr/>
      </dsp:nvSpPr>
      <dsp:spPr>
        <a:xfrm>
          <a:off x="0" y="314793"/>
          <a:ext cx="6002110" cy="1319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scheduler determines which thread is allowed to execute at any point in time(current thread)</a:t>
          </a:r>
        </a:p>
      </dsp:txBody>
      <dsp:txXfrm>
        <a:off x="64425" y="379218"/>
        <a:ext cx="5873260" cy="1190909"/>
      </dsp:txXfrm>
    </dsp:sp>
    <dsp:sp modelId="{B75290B5-8AA7-458D-8EF6-27ACEA37B613}">
      <dsp:nvSpPr>
        <dsp:cNvPr id="0" name=""/>
        <dsp:cNvSpPr/>
      </dsp:nvSpPr>
      <dsp:spPr>
        <a:xfrm>
          <a:off x="0" y="1703673"/>
          <a:ext cx="6002110" cy="131975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Whenever the scheduler changes the identity of the current thread, or when execution of the current thread is supplanted by an ISR</a:t>
          </a:r>
        </a:p>
      </dsp:txBody>
      <dsp:txXfrm>
        <a:off x="64425" y="1768098"/>
        <a:ext cx="5873260" cy="1190909"/>
      </dsp:txXfrm>
    </dsp:sp>
    <dsp:sp modelId="{E768CC1E-8AB3-454B-91C4-55F356C82507}">
      <dsp:nvSpPr>
        <dsp:cNvPr id="0" name=""/>
        <dsp:cNvSpPr/>
      </dsp:nvSpPr>
      <dsp:spPr>
        <a:xfrm>
          <a:off x="0" y="3092553"/>
          <a:ext cx="6002110" cy="131975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kernel first saves the current thread’s CPU register values</a:t>
          </a:r>
        </a:p>
      </dsp:txBody>
      <dsp:txXfrm>
        <a:off x="64425" y="3156978"/>
        <a:ext cx="5873260" cy="1190909"/>
      </dsp:txXfrm>
    </dsp:sp>
    <dsp:sp modelId="{EE87E9C8-A3F1-4BDA-9F1D-D04A31AC9257}">
      <dsp:nvSpPr>
        <dsp:cNvPr id="0" name=""/>
        <dsp:cNvSpPr/>
      </dsp:nvSpPr>
      <dsp:spPr>
        <a:xfrm>
          <a:off x="0" y="4481433"/>
          <a:ext cx="6002110" cy="131975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These register values get restored when the thread later resumes execution</a:t>
          </a:r>
        </a:p>
      </dsp:txBody>
      <dsp:txXfrm>
        <a:off x="64425" y="4545858"/>
        <a:ext cx="5873260" cy="11909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810BF-24F6-4E1F-9CD7-E8B3E29111C2}">
      <dsp:nvSpPr>
        <dsp:cNvPr id="0" name=""/>
        <dsp:cNvSpPr/>
      </dsp:nvSpPr>
      <dsp:spPr>
        <a:xfrm>
          <a:off x="2244476" y="1200742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3792" y="1243885"/>
        <a:ext cx="25749" cy="5154"/>
      </dsp:txXfrm>
    </dsp:sp>
    <dsp:sp modelId="{02878613-1D60-4530-AC59-1A44DB6BBBB9}">
      <dsp:nvSpPr>
        <dsp:cNvPr id="0" name=""/>
        <dsp:cNvSpPr/>
      </dsp:nvSpPr>
      <dsp:spPr>
        <a:xfrm>
          <a:off x="7224" y="574747"/>
          <a:ext cx="2239051" cy="13434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kernel’s scheduler selects the highest priority ready thread to be the current thread</a:t>
          </a:r>
        </a:p>
      </dsp:txBody>
      <dsp:txXfrm>
        <a:off x="7224" y="574747"/>
        <a:ext cx="2239051" cy="1343430"/>
      </dsp:txXfrm>
    </dsp:sp>
    <dsp:sp modelId="{B00B4B11-C0AB-4F04-9541-08362CE3C4A3}">
      <dsp:nvSpPr>
        <dsp:cNvPr id="0" name=""/>
        <dsp:cNvSpPr/>
      </dsp:nvSpPr>
      <dsp:spPr>
        <a:xfrm>
          <a:off x="4998509" y="1200742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25" y="1243885"/>
        <a:ext cx="25749" cy="5154"/>
      </dsp:txXfrm>
    </dsp:sp>
    <dsp:sp modelId="{49F7AD26-2B63-452D-A15D-493C96353394}">
      <dsp:nvSpPr>
        <dsp:cNvPr id="0" name=""/>
        <dsp:cNvSpPr/>
      </dsp:nvSpPr>
      <dsp:spPr>
        <a:xfrm>
          <a:off x="2761257" y="574747"/>
          <a:ext cx="2239051" cy="1343430"/>
        </a:xfrm>
        <a:prstGeom prst="rect">
          <a:avLst/>
        </a:prstGeom>
        <a:gradFill rotWithShape="0">
          <a:gsLst>
            <a:gs pos="0">
              <a:schemeClr val="accent2">
                <a:hueOff val="-242561"/>
                <a:satOff val="-13988"/>
                <a:lumOff val="14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42561"/>
                <a:satOff val="-13988"/>
                <a:lumOff val="14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2561"/>
                <a:satOff val="-13988"/>
                <a:lumOff val="14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When multiple ready threads of the same priority exist, the scheduler chooses the one that has been waiting longest</a:t>
          </a:r>
        </a:p>
      </dsp:txBody>
      <dsp:txXfrm>
        <a:off x="2761257" y="574747"/>
        <a:ext cx="2239051" cy="1343430"/>
      </dsp:txXfrm>
    </dsp:sp>
    <dsp:sp modelId="{367CD38B-2E7E-40B1-B64F-93EE86119B0D}">
      <dsp:nvSpPr>
        <dsp:cNvPr id="0" name=""/>
        <dsp:cNvSpPr/>
      </dsp:nvSpPr>
      <dsp:spPr>
        <a:xfrm>
          <a:off x="7752542" y="1200742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1858" y="1243885"/>
        <a:ext cx="25749" cy="5154"/>
      </dsp:txXfrm>
    </dsp:sp>
    <dsp:sp modelId="{0C1F455B-7AD6-4242-B7C6-47206A6A923C}">
      <dsp:nvSpPr>
        <dsp:cNvPr id="0" name=""/>
        <dsp:cNvSpPr/>
      </dsp:nvSpPr>
      <dsp:spPr>
        <a:xfrm>
          <a:off x="5515290" y="574747"/>
          <a:ext cx="2239051" cy="1343430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Zephyr provides multiple comprehensive set of thread scheduling choices:</a:t>
          </a:r>
        </a:p>
      </dsp:txBody>
      <dsp:txXfrm>
        <a:off x="5515290" y="574747"/>
        <a:ext cx="2239051" cy="1343430"/>
      </dsp:txXfrm>
    </dsp:sp>
    <dsp:sp modelId="{2B93D172-F91C-457B-A566-CED2ACBF15FC}">
      <dsp:nvSpPr>
        <dsp:cNvPr id="0" name=""/>
        <dsp:cNvSpPr/>
      </dsp:nvSpPr>
      <dsp:spPr>
        <a:xfrm>
          <a:off x="1126750" y="1916378"/>
          <a:ext cx="8262099" cy="484381"/>
        </a:xfrm>
        <a:custGeom>
          <a:avLst/>
          <a:gdLst/>
          <a:ahLst/>
          <a:cxnLst/>
          <a:rect l="0" t="0" r="0" b="0"/>
          <a:pathLst>
            <a:path>
              <a:moveTo>
                <a:pt x="8262099" y="0"/>
              </a:moveTo>
              <a:lnTo>
                <a:pt x="8262099" y="259290"/>
              </a:lnTo>
              <a:lnTo>
                <a:pt x="0" y="259290"/>
              </a:lnTo>
              <a:lnTo>
                <a:pt x="0" y="484381"/>
              </a:lnTo>
            </a:path>
          </a:pathLst>
        </a:custGeom>
        <a:noFill/>
        <a:ln w="635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846" y="2155991"/>
        <a:ext cx="413906" cy="5154"/>
      </dsp:txXfrm>
    </dsp:sp>
    <dsp:sp modelId="{D72E37DB-F4A6-434C-806C-41C7ECFB2F27}">
      <dsp:nvSpPr>
        <dsp:cNvPr id="0" name=""/>
        <dsp:cNvSpPr/>
      </dsp:nvSpPr>
      <dsp:spPr>
        <a:xfrm>
          <a:off x="8269323" y="574747"/>
          <a:ext cx="2239051" cy="1343430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Cooperative and Preemptive Scheduling</a:t>
          </a:r>
        </a:p>
      </dsp:txBody>
      <dsp:txXfrm>
        <a:off x="8269323" y="574747"/>
        <a:ext cx="2239051" cy="1343430"/>
      </dsp:txXfrm>
    </dsp:sp>
    <dsp:sp modelId="{BA284C6C-C151-4D03-A9D8-3F7578ABD8BB}">
      <dsp:nvSpPr>
        <dsp:cNvPr id="0" name=""/>
        <dsp:cNvSpPr/>
      </dsp:nvSpPr>
      <dsp:spPr>
        <a:xfrm>
          <a:off x="2244476" y="3059155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3792" y="3102297"/>
        <a:ext cx="25749" cy="5154"/>
      </dsp:txXfrm>
    </dsp:sp>
    <dsp:sp modelId="{8B54C7C7-E1AF-46C1-B78D-0D198585EFE9}">
      <dsp:nvSpPr>
        <dsp:cNvPr id="0" name=""/>
        <dsp:cNvSpPr/>
      </dsp:nvSpPr>
      <dsp:spPr>
        <a:xfrm>
          <a:off x="7224" y="2433159"/>
          <a:ext cx="2239051" cy="1343430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Earliest Deadline First (EDF)</a:t>
          </a:r>
        </a:p>
      </dsp:txBody>
      <dsp:txXfrm>
        <a:off x="7224" y="2433159"/>
        <a:ext cx="2239051" cy="1343430"/>
      </dsp:txXfrm>
    </dsp:sp>
    <dsp:sp modelId="{35179623-86B3-4129-B586-2A17DA32BDBA}">
      <dsp:nvSpPr>
        <dsp:cNvPr id="0" name=""/>
        <dsp:cNvSpPr/>
      </dsp:nvSpPr>
      <dsp:spPr>
        <a:xfrm>
          <a:off x="4998509" y="3059155"/>
          <a:ext cx="4843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381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25" y="3102297"/>
        <a:ext cx="25749" cy="5154"/>
      </dsp:txXfrm>
    </dsp:sp>
    <dsp:sp modelId="{B9049094-9446-4983-989B-FD73AF16BB87}">
      <dsp:nvSpPr>
        <dsp:cNvPr id="0" name=""/>
        <dsp:cNvSpPr/>
      </dsp:nvSpPr>
      <dsp:spPr>
        <a:xfrm>
          <a:off x="2761257" y="2433159"/>
          <a:ext cx="2239051" cy="1343430"/>
        </a:xfrm>
        <a:prstGeom prst="rect">
          <a:avLst/>
        </a:prstGeom>
        <a:gradFill rotWithShape="0">
          <a:gsLst>
            <a:gs pos="0">
              <a:schemeClr val="accent2">
                <a:hueOff val="-1212803"/>
                <a:satOff val="-69940"/>
                <a:lumOff val="7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12803"/>
                <a:satOff val="-69940"/>
                <a:lumOff val="7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12803"/>
                <a:satOff val="-69940"/>
                <a:lumOff val="7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Round Robin Scheduling</a:t>
          </a:r>
        </a:p>
      </dsp:txBody>
      <dsp:txXfrm>
        <a:off x="2761257" y="2433159"/>
        <a:ext cx="2239051" cy="1343430"/>
      </dsp:txXfrm>
    </dsp:sp>
    <dsp:sp modelId="{896D7811-0420-456D-9DA4-EF8B01F0CE51}">
      <dsp:nvSpPr>
        <dsp:cNvPr id="0" name=""/>
        <dsp:cNvSpPr/>
      </dsp:nvSpPr>
      <dsp:spPr>
        <a:xfrm>
          <a:off x="5515290" y="2433159"/>
          <a:ext cx="2239051" cy="1343430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715" tIns="115166" rIns="109715" bIns="11516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Multiple queuing strategies</a:t>
          </a:r>
        </a:p>
      </dsp:txBody>
      <dsp:txXfrm>
        <a:off x="5515290" y="2433159"/>
        <a:ext cx="2239051" cy="13434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982B4-2751-436B-91D5-FCB37DA14C06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A5637-5CB1-4226-AF3E-09EE42ECB646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F2BFF-A5C7-46B6-BA87-AD7010021C81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Once a preemptive thread becomes the current thread, it remains the current thread until a higher priority thread becomes ready, or until the thread performs an action that makes it unready</a:t>
          </a:r>
        </a:p>
      </dsp:txBody>
      <dsp:txXfrm>
        <a:off x="1939533" y="717"/>
        <a:ext cx="4362067" cy="1679249"/>
      </dsp:txXfrm>
    </dsp:sp>
    <dsp:sp modelId="{EC624070-95A5-4B12-AE83-13BAC942E4AD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F5ECF-A72C-413F-934A-DF07D66355CD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5676C-9FDD-4708-855A-CD5A81B35A3A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long delay</a:t>
          </a:r>
        </a:p>
      </dsp:txBody>
      <dsp:txXfrm>
        <a:off x="1939533" y="2099779"/>
        <a:ext cx="4362067" cy="1679249"/>
      </dsp:txXfrm>
    </dsp:sp>
    <dsp:sp modelId="{68FAA64B-C510-45E4-85A1-0A562E6DCAA4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A235C-DAFB-4639-8AC5-A82A5983A7AC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201A7-3132-4D27-87B1-19FC79B1B0C7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Solution-Cooperative/Scheduler Slicing</a:t>
          </a:r>
        </a:p>
      </dsp:txBody>
      <dsp:txXfrm>
        <a:off x="1939533" y="4198841"/>
        <a:ext cx="4362067" cy="16792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E1674-6560-4C22-9134-0C23A4853E3E}">
      <dsp:nvSpPr>
        <dsp:cNvPr id="0" name=""/>
        <dsp:cNvSpPr/>
      </dsp:nvSpPr>
      <dsp:spPr>
        <a:xfrm>
          <a:off x="2831315" y="162001"/>
          <a:ext cx="779941" cy="7799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B1952-BC5D-4F95-9717-B7592E9DAF92}">
      <dsp:nvSpPr>
        <dsp:cNvPr id="0" name=""/>
        <dsp:cNvSpPr/>
      </dsp:nvSpPr>
      <dsp:spPr>
        <a:xfrm>
          <a:off x="2354684" y="1546201"/>
          <a:ext cx="1733203" cy="2643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preemptible thread that does not wish to be preempted while performing a critical operation can instruct the scheduler to temporarily treat it as a cooperative thread by calling </a:t>
          </a:r>
          <a:r>
            <a:rPr lang="en-US" sz="1600" kern="1200" dirty="0" err="1">
              <a:solidFill>
                <a:schemeClr val="bg1"/>
              </a:solidFill>
              <a:highlight>
                <a:srgbClr val="FFFF00"/>
              </a:highlight>
            </a:rPr>
            <a:t>k_sched_lock</a:t>
          </a:r>
          <a:r>
            <a:rPr lang="en-US" sz="1600" kern="1200" dirty="0">
              <a:solidFill>
                <a:schemeClr val="bg1"/>
              </a:solidFill>
              <a:highlight>
                <a:srgbClr val="FFFF00"/>
              </a:highlight>
            </a:rPr>
            <a:t>()</a:t>
          </a:r>
        </a:p>
      </dsp:txBody>
      <dsp:txXfrm>
        <a:off x="2354684" y="1546201"/>
        <a:ext cx="1733203" cy="2643134"/>
      </dsp:txXfrm>
    </dsp:sp>
    <dsp:sp modelId="{8C20DBCB-43EB-4A34-89FD-E4EC6E0491F0}">
      <dsp:nvSpPr>
        <dsp:cNvPr id="0" name=""/>
        <dsp:cNvSpPr/>
      </dsp:nvSpPr>
      <dsp:spPr>
        <a:xfrm>
          <a:off x="4867829" y="162001"/>
          <a:ext cx="779941" cy="7799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AA1E8-EF1C-4A79-80DD-207452DF08F4}">
      <dsp:nvSpPr>
        <dsp:cNvPr id="0" name=""/>
        <dsp:cNvSpPr/>
      </dsp:nvSpPr>
      <dsp:spPr>
        <a:xfrm>
          <a:off x="4391198" y="1546201"/>
          <a:ext cx="1733203" cy="2643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Restore after critical section is over</a:t>
          </a:r>
        </a:p>
      </dsp:txBody>
      <dsp:txXfrm>
        <a:off x="4391198" y="1546201"/>
        <a:ext cx="1733203" cy="2643134"/>
      </dsp:txXfrm>
    </dsp:sp>
    <dsp:sp modelId="{3E938077-F23D-49DA-8E47-A34AD1E9233C}">
      <dsp:nvSpPr>
        <dsp:cNvPr id="0" name=""/>
        <dsp:cNvSpPr/>
      </dsp:nvSpPr>
      <dsp:spPr>
        <a:xfrm>
          <a:off x="6904342" y="162001"/>
          <a:ext cx="779941" cy="7799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34B52-760E-4A49-A80C-154CF5855CC1}">
      <dsp:nvSpPr>
        <dsp:cNvPr id="0" name=""/>
        <dsp:cNvSpPr/>
      </dsp:nvSpPr>
      <dsp:spPr>
        <a:xfrm>
          <a:off x="6427712" y="1546201"/>
          <a:ext cx="1733203" cy="2643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  <a:highlight>
                <a:srgbClr val="FFFF00"/>
              </a:highlight>
            </a:rPr>
            <a:t>k_sched_unlock</a:t>
          </a:r>
          <a:r>
            <a:rPr lang="en-US" sz="2000" kern="1200" dirty="0">
              <a:solidFill>
                <a:schemeClr val="bg1"/>
              </a:solidFill>
              <a:highlight>
                <a:srgbClr val="FFFF00"/>
              </a:highlight>
            </a:rPr>
            <a:t>() </a:t>
          </a:r>
        </a:p>
      </dsp:txBody>
      <dsp:txXfrm>
        <a:off x="6427712" y="1546201"/>
        <a:ext cx="1733203" cy="264313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5B1F6-F8BF-427C-9802-10436765FBFD}">
      <dsp:nvSpPr>
        <dsp:cNvPr id="0" name=""/>
        <dsp:cNvSpPr/>
      </dsp:nvSpPr>
      <dsp:spPr>
        <a:xfrm>
          <a:off x="360682" y="831608"/>
          <a:ext cx="3366368" cy="3366368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semaphore is defined using a variable of type struct </a:t>
          </a:r>
          <a:r>
            <a:rPr lang="en-US" sz="1500" b="1" kern="1200" dirty="0" err="1">
              <a:solidFill>
                <a:schemeClr val="tx1"/>
              </a:solidFill>
              <a:highlight>
                <a:srgbClr val="FFFF00"/>
              </a:highlight>
            </a:rPr>
            <a:t>k_sem</a:t>
          </a:r>
          <a:r>
            <a:rPr lang="en-US" sz="1500" kern="1200" dirty="0"/>
            <a:t>. It must then be initialized by calling </a:t>
          </a:r>
          <a:r>
            <a:rPr lang="en-US" sz="1500" b="1" kern="1200" dirty="0" err="1">
              <a:solidFill>
                <a:schemeClr val="tx1"/>
              </a:solidFill>
              <a:highlight>
                <a:srgbClr val="FFFF00"/>
              </a:highlight>
            </a:rPr>
            <a:t>k_sem_init</a:t>
          </a:r>
          <a:r>
            <a:rPr lang="en-US" sz="1500" b="1" kern="1200" dirty="0">
              <a:solidFill>
                <a:schemeClr val="tx1"/>
              </a:solidFill>
              <a:highlight>
                <a:srgbClr val="FFFF00"/>
              </a:highlight>
            </a:rPr>
            <a:t>(). </a:t>
          </a:r>
        </a:p>
      </dsp:txBody>
      <dsp:txXfrm>
        <a:off x="2043866" y="1332556"/>
        <a:ext cx="1182236" cy="2364472"/>
      </dsp:txXfrm>
    </dsp:sp>
    <dsp:sp modelId="{B3452527-7E46-44CD-A5E2-457B9FCFC979}">
      <dsp:nvSpPr>
        <dsp:cNvPr id="0" name=""/>
        <dsp:cNvSpPr/>
      </dsp:nvSpPr>
      <dsp:spPr>
        <a:xfrm>
          <a:off x="280530" y="831608"/>
          <a:ext cx="3366368" cy="336636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The following code defines a semaphore, then configures it as a binary semaphore by setting its count to 0 and its limit to 1. </a:t>
          </a:r>
        </a:p>
      </dsp:txBody>
      <dsp:txXfrm>
        <a:off x="761440" y="1332556"/>
        <a:ext cx="1182236" cy="236447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AF887-805A-4ACD-AB6E-D2C7C6FE7636}">
      <dsp:nvSpPr>
        <dsp:cNvPr id="0" name=""/>
        <dsp:cNvSpPr/>
      </dsp:nvSpPr>
      <dsp:spPr>
        <a:xfrm>
          <a:off x="3364992" y="1063"/>
          <a:ext cx="3785616" cy="893947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semaphore is given by calling </a:t>
          </a:r>
          <a:r>
            <a:rPr lang="en-US" sz="1800" kern="1200" dirty="0">
              <a:solidFill>
                <a:schemeClr val="bg1"/>
              </a:solidFill>
              <a:highlight>
                <a:srgbClr val="FFFF00"/>
              </a:highlight>
            </a:rPr>
            <a:t>k_sem_give(). </a:t>
          </a:r>
          <a:r>
            <a:rPr lang="en-US" sz="1800" kern="1200" dirty="0"/>
            <a:t>The following shows it</a:t>
          </a:r>
        </a:p>
      </dsp:txBody>
      <dsp:txXfrm>
        <a:off x="3408631" y="44702"/>
        <a:ext cx="3698338" cy="806669"/>
      </dsp:txXfrm>
    </dsp:sp>
    <dsp:sp modelId="{3F7B9418-4CE2-4E84-B74C-60DD6BB9B6E8}">
      <dsp:nvSpPr>
        <dsp:cNvPr id="0" name=""/>
        <dsp:cNvSpPr/>
      </dsp:nvSpPr>
      <dsp:spPr>
        <a:xfrm>
          <a:off x="3364992" y="1074591"/>
          <a:ext cx="3785616" cy="3591594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highlight>
                <a:srgbClr val="FFFF00"/>
              </a:highlight>
            </a:rPr>
            <a:t>void input_data_interrupt_handler(void *arg)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highlight>
                <a:srgbClr val="FFFF00"/>
              </a:highlight>
            </a:rPr>
            <a:t>{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highlight>
                <a:srgbClr val="FFFF00"/>
              </a:highlight>
            </a:rPr>
            <a:t>/* notify thread that data is available */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highlight>
                <a:srgbClr val="FFFF00"/>
              </a:highlight>
            </a:rPr>
            <a:t>k_sem_give(&amp;my_sem); ...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1"/>
            </a:solidFill>
            <a:highlight>
              <a:srgbClr val="FFFF00"/>
            </a:highlight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highlight>
                <a:srgbClr val="FFFF00"/>
              </a:highlight>
            </a:rPr>
            <a:t>}</a:t>
          </a:r>
        </a:p>
      </dsp:txBody>
      <dsp:txXfrm>
        <a:off x="3540319" y="1249918"/>
        <a:ext cx="3434962" cy="324094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8FE9D-6523-464F-9CA1-5BCA3BF23F14}">
      <dsp:nvSpPr>
        <dsp:cNvPr id="0" name=""/>
        <dsp:cNvSpPr/>
      </dsp:nvSpPr>
      <dsp:spPr>
        <a:xfrm>
          <a:off x="3364992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heap memory pool is a predefined memory pool object that allows threads to dynamically allocate memory from a common memory region in a malloc()-like manner</a:t>
          </a:r>
        </a:p>
      </dsp:txBody>
      <dsp:txXfrm>
        <a:off x="3433446" y="70578"/>
        <a:ext cx="3648708" cy="1265378"/>
      </dsp:txXfrm>
    </dsp:sp>
    <dsp:sp modelId="{6BB480B9-A4CF-454B-94DF-799DD8AA20C1}">
      <dsp:nvSpPr>
        <dsp:cNvPr id="0" name=""/>
        <dsp:cNvSpPr/>
      </dsp:nvSpPr>
      <dsp:spPr>
        <a:xfrm>
          <a:off x="3364992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Allocating </a:t>
          </a:r>
        </a:p>
      </dsp:txBody>
      <dsp:txXfrm>
        <a:off x="3433446" y="1542979"/>
        <a:ext cx="3648708" cy="1265378"/>
      </dsp:txXfrm>
    </dsp:sp>
    <dsp:sp modelId="{14A58172-FE23-4347-AC99-3AD0AA12FC5C}">
      <dsp:nvSpPr>
        <dsp:cNvPr id="0" name=""/>
        <dsp:cNvSpPr/>
      </dsp:nvSpPr>
      <dsp:spPr>
        <a:xfrm>
          <a:off x="3364992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Deallocating</a:t>
          </a:r>
        </a:p>
      </dsp:txBody>
      <dsp:txXfrm>
        <a:off x="3433446" y="3015380"/>
        <a:ext cx="3648708" cy="12653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53465-C35D-435E-8DB3-76952391952A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60812-5E6C-4A67-8AFF-0C7D71138EBF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501EA-5B42-448F-875E-0C68612FC921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Demand Paging</a:t>
          </a:r>
        </a:p>
      </dsp:txBody>
      <dsp:txXfrm>
        <a:off x="1559290" y="576"/>
        <a:ext cx="4185394" cy="1350034"/>
      </dsp:txXfrm>
    </dsp:sp>
    <dsp:sp modelId="{BD868487-85F7-47F2-8835-E479C450FF5D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5F943-10E2-416C-A20A-D49857E15305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C45B9-3C02-46AB-8B30-5DF34222E73C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Page Statistics </a:t>
          </a:r>
        </a:p>
      </dsp:txBody>
      <dsp:txXfrm>
        <a:off x="1559290" y="1688120"/>
        <a:ext cx="4185394" cy="1350034"/>
      </dsp:txXfrm>
    </dsp:sp>
    <dsp:sp modelId="{59CE3EBE-CA82-46E3-B717-F25AF56219DC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79FAF-B458-4BA0-B8EB-AC8E9BC0A9BC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B5ECC-B7E3-474B-8657-DF947378B7CD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Paging Algorithm</a:t>
          </a:r>
        </a:p>
      </dsp:txBody>
      <dsp:txXfrm>
        <a:off x="1559290" y="3375664"/>
        <a:ext cx="4185394" cy="135003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3CD39-759C-4683-822D-870F493D673B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AE044-B2AA-44DE-9F3F-37B67E10AB39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Demand paging provides a mechanism where data is only brought into physical memory as required by current execution context</a:t>
          </a:r>
        </a:p>
      </dsp:txBody>
      <dsp:txXfrm>
        <a:off x="0" y="623"/>
        <a:ext cx="6492875" cy="1020830"/>
      </dsp:txXfrm>
    </dsp:sp>
    <dsp:sp modelId="{02EA697E-EAD7-4382-A4D5-C80C00C48AB4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9F2A1-230E-4E0E-A8CD-222D52D1F08E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There are functions where paging in and out can be invoked manually using </a:t>
          </a:r>
          <a:r>
            <a:rPr lang="en-US" sz="2000" b="1" kern="1200">
              <a:highlight>
                <a:srgbClr val="FFFF00"/>
              </a:highlight>
            </a:rPr>
            <a:t>k_mem_page_in() </a:t>
          </a:r>
          <a:r>
            <a:rPr lang="en-US" sz="2000" kern="1200"/>
            <a:t>and </a:t>
          </a:r>
          <a:r>
            <a:rPr lang="en-US" sz="2000" b="1" kern="1200">
              <a:highlight>
                <a:srgbClr val="FFFF00"/>
              </a:highlight>
            </a:rPr>
            <a:t>k_mem_page_out()</a:t>
          </a:r>
        </a:p>
      </dsp:txBody>
      <dsp:txXfrm>
        <a:off x="0" y="1021453"/>
        <a:ext cx="6492875" cy="1020830"/>
      </dsp:txXfrm>
    </dsp:sp>
    <dsp:sp modelId="{2A03F3E7-B875-438F-B343-BF3744CDF93D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99532-48CB-473B-9C9E-2FF7283C7811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highlight>
                <a:srgbClr val="FFFF00"/>
              </a:highlight>
            </a:rPr>
            <a:t>k_mem_page_in() </a:t>
          </a:r>
          <a:r>
            <a:rPr lang="en-US" sz="2000" kern="1200"/>
            <a:t>can be used to page in data pages in anticipation that they are required in the near future.</a:t>
          </a:r>
        </a:p>
      </dsp:txBody>
      <dsp:txXfrm>
        <a:off x="0" y="2042284"/>
        <a:ext cx="6492875" cy="1020830"/>
      </dsp:txXfrm>
    </dsp:sp>
    <dsp:sp modelId="{40A888A9-6DCE-4559-B198-7265123F9182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CEBD6-0212-4F20-A45B-CAB0A525C7D5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This is used to minimize number of page faults as these data pages are already in physical memory, and thus minimizing latency</a:t>
          </a:r>
        </a:p>
      </dsp:txBody>
      <dsp:txXfrm>
        <a:off x="0" y="3063115"/>
        <a:ext cx="6492875" cy="1020830"/>
      </dsp:txXfrm>
    </dsp:sp>
    <dsp:sp modelId="{B6850D68-EC5E-4290-B07B-2B213B359858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C9310-2EB3-4F16-9088-E7D846CF0D54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highlight>
                <a:srgbClr val="FFFF00"/>
              </a:highlight>
            </a:rPr>
            <a:t>k_mem_page_out() </a:t>
          </a:r>
          <a:r>
            <a:rPr lang="en-US" sz="2000" kern="1200"/>
            <a:t>can be used to page out data pages where they are not going to be accessed for a considerable amount of time</a:t>
          </a:r>
        </a:p>
      </dsp:txBody>
      <dsp:txXfrm>
        <a:off x="0" y="4083946"/>
        <a:ext cx="6492875" cy="102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007B8-5B95-4D23-AAED-61C805D2D495}">
      <dsp:nvSpPr>
        <dsp:cNvPr id="0" name=""/>
        <dsp:cNvSpPr/>
      </dsp:nvSpPr>
      <dsp:spPr>
        <a:xfrm>
          <a:off x="296811" y="2969"/>
          <a:ext cx="1934573" cy="116074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 small kernel</a:t>
          </a:r>
          <a:endParaRPr lang="en-US" sz="2100" kern="1200"/>
        </a:p>
      </dsp:txBody>
      <dsp:txXfrm>
        <a:off x="296811" y="2969"/>
        <a:ext cx="1934573" cy="1160744"/>
      </dsp:txXfrm>
    </dsp:sp>
    <dsp:sp modelId="{6252A400-D212-4666-BCA7-0B7FAD9DC547}">
      <dsp:nvSpPr>
        <dsp:cNvPr id="0" name=""/>
        <dsp:cNvSpPr/>
      </dsp:nvSpPr>
      <dsp:spPr>
        <a:xfrm>
          <a:off x="2424842" y="2969"/>
          <a:ext cx="1934573" cy="116074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Multi-threading Services </a:t>
          </a:r>
        </a:p>
      </dsp:txBody>
      <dsp:txXfrm>
        <a:off x="2424842" y="2969"/>
        <a:ext cx="1934573" cy="1160744"/>
      </dsp:txXfrm>
    </dsp:sp>
    <dsp:sp modelId="{F16F6099-86A3-4EFE-8915-99F9F1BB4EFA}">
      <dsp:nvSpPr>
        <dsp:cNvPr id="0" name=""/>
        <dsp:cNvSpPr/>
      </dsp:nvSpPr>
      <dsp:spPr>
        <a:xfrm>
          <a:off x="4552873" y="2969"/>
          <a:ext cx="1934573" cy="116074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Interrupt Services</a:t>
          </a:r>
        </a:p>
      </dsp:txBody>
      <dsp:txXfrm>
        <a:off x="4552873" y="2969"/>
        <a:ext cx="1934573" cy="1160744"/>
      </dsp:txXfrm>
    </dsp:sp>
    <dsp:sp modelId="{59317518-0985-4BA9-8B29-9222DC75C562}">
      <dsp:nvSpPr>
        <dsp:cNvPr id="0" name=""/>
        <dsp:cNvSpPr/>
      </dsp:nvSpPr>
      <dsp:spPr>
        <a:xfrm>
          <a:off x="296811" y="1357171"/>
          <a:ext cx="1934573" cy="116074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Memory Allocation Services</a:t>
          </a:r>
        </a:p>
      </dsp:txBody>
      <dsp:txXfrm>
        <a:off x="296811" y="1357171"/>
        <a:ext cx="1934573" cy="1160744"/>
      </dsp:txXfrm>
    </dsp:sp>
    <dsp:sp modelId="{6820878A-AEF6-47E0-93D2-AC6F85A68E44}">
      <dsp:nvSpPr>
        <dsp:cNvPr id="0" name=""/>
        <dsp:cNvSpPr/>
      </dsp:nvSpPr>
      <dsp:spPr>
        <a:xfrm>
          <a:off x="2424842" y="1357171"/>
          <a:ext cx="1934573" cy="116074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Inter-thread Synchronization Services </a:t>
          </a:r>
        </a:p>
      </dsp:txBody>
      <dsp:txXfrm>
        <a:off x="2424842" y="1357171"/>
        <a:ext cx="1934573" cy="1160744"/>
      </dsp:txXfrm>
    </dsp:sp>
    <dsp:sp modelId="{AE61016D-0ADB-422D-8F59-15F14348ACF3}">
      <dsp:nvSpPr>
        <dsp:cNvPr id="0" name=""/>
        <dsp:cNvSpPr/>
      </dsp:nvSpPr>
      <dsp:spPr>
        <a:xfrm>
          <a:off x="4552873" y="1357171"/>
          <a:ext cx="1934573" cy="116074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Inter-thread Data Passing Services</a:t>
          </a:r>
        </a:p>
      </dsp:txBody>
      <dsp:txXfrm>
        <a:off x="4552873" y="1357171"/>
        <a:ext cx="1934573" cy="1160744"/>
      </dsp:txXfrm>
    </dsp:sp>
    <dsp:sp modelId="{21D37025-9138-44A0-906F-99BA39DD1DDA}">
      <dsp:nvSpPr>
        <dsp:cNvPr id="0" name=""/>
        <dsp:cNvSpPr/>
      </dsp:nvSpPr>
      <dsp:spPr>
        <a:xfrm>
          <a:off x="2424842" y="2711373"/>
          <a:ext cx="1934573" cy="116074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Power Management Services</a:t>
          </a:r>
        </a:p>
      </dsp:txBody>
      <dsp:txXfrm>
        <a:off x="2424842" y="2711373"/>
        <a:ext cx="1934573" cy="11607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379E6-DBB5-433B-B3F7-C07C6280E42C}">
      <dsp:nvSpPr>
        <dsp:cNvPr id="0" name=""/>
        <dsp:cNvSpPr/>
      </dsp:nvSpPr>
      <dsp:spPr>
        <a:xfrm>
          <a:off x="0" y="17558"/>
          <a:ext cx="6253721" cy="67532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Zephyr Kernel is monolithic modular</a:t>
          </a:r>
        </a:p>
      </dsp:txBody>
      <dsp:txXfrm>
        <a:off x="32967" y="50525"/>
        <a:ext cx="6187787" cy="609393"/>
      </dsp:txXfrm>
    </dsp:sp>
    <dsp:sp modelId="{5B3E10EC-65A6-40BE-AB77-BCC9D589BE6F}">
      <dsp:nvSpPr>
        <dsp:cNvPr id="0" name=""/>
        <dsp:cNvSpPr/>
      </dsp:nvSpPr>
      <dsp:spPr>
        <a:xfrm>
          <a:off x="0" y="741845"/>
          <a:ext cx="6253721" cy="675327"/>
        </a:xfrm>
        <a:prstGeom prst="round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MicroKernel &amp; NanoKernel</a:t>
          </a:r>
        </a:p>
      </dsp:txBody>
      <dsp:txXfrm>
        <a:off x="32967" y="774812"/>
        <a:ext cx="6187787" cy="609393"/>
      </dsp:txXfrm>
    </dsp:sp>
    <dsp:sp modelId="{9E61A400-B07F-4797-A7BF-7C68A658CE33}">
      <dsp:nvSpPr>
        <dsp:cNvPr id="0" name=""/>
        <dsp:cNvSpPr/>
      </dsp:nvSpPr>
      <dsp:spPr>
        <a:xfrm>
          <a:off x="0" y="1466133"/>
          <a:ext cx="6253721" cy="675327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NanoKernel-</a:t>
          </a:r>
        </a:p>
      </dsp:txBody>
      <dsp:txXfrm>
        <a:off x="32967" y="1499100"/>
        <a:ext cx="6187787" cy="609393"/>
      </dsp:txXfrm>
    </dsp:sp>
    <dsp:sp modelId="{B0F417FE-4035-4197-8E50-FBAB3C1AD761}">
      <dsp:nvSpPr>
        <dsp:cNvPr id="0" name=""/>
        <dsp:cNvSpPr/>
      </dsp:nvSpPr>
      <dsp:spPr>
        <a:xfrm>
          <a:off x="0" y="2190421"/>
          <a:ext cx="6253721" cy="675327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 absolute essential RTOS services are within the nanokernel.</a:t>
          </a:r>
          <a:endParaRPr lang="en-US" sz="1700" kern="1200"/>
        </a:p>
      </dsp:txBody>
      <dsp:txXfrm>
        <a:off x="32967" y="2223388"/>
        <a:ext cx="6187787" cy="609393"/>
      </dsp:txXfrm>
    </dsp:sp>
    <dsp:sp modelId="{8DAD1C63-D20D-4D00-8FD3-CA0D1D043FF9}">
      <dsp:nvSpPr>
        <dsp:cNvPr id="0" name=""/>
        <dsp:cNvSpPr/>
      </dsp:nvSpPr>
      <dsp:spPr>
        <a:xfrm>
          <a:off x="0" y="2914708"/>
          <a:ext cx="6253721" cy="675327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This kernel is responsible for executing the highest priority procedures from interrupts to background tasks</a:t>
          </a:r>
          <a:endParaRPr lang="en-US" sz="1700" kern="1200"/>
        </a:p>
      </dsp:txBody>
      <dsp:txXfrm>
        <a:off x="32967" y="2947675"/>
        <a:ext cx="6187787" cy="609393"/>
      </dsp:txXfrm>
    </dsp:sp>
    <dsp:sp modelId="{9A3B25C4-77A9-4E43-A67D-418FAEF4DE86}">
      <dsp:nvSpPr>
        <dsp:cNvPr id="0" name=""/>
        <dsp:cNvSpPr/>
      </dsp:nvSpPr>
      <dsp:spPr>
        <a:xfrm>
          <a:off x="0" y="3638996"/>
          <a:ext cx="6253721" cy="675327"/>
        </a:xfrm>
        <a:prstGeom prst="round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 nanokernel is based on a series of small threads dubbed fibers</a:t>
          </a:r>
          <a:endParaRPr lang="en-US" sz="1700" kern="1200"/>
        </a:p>
      </dsp:txBody>
      <dsp:txXfrm>
        <a:off x="32967" y="3671963"/>
        <a:ext cx="6187787" cy="609393"/>
      </dsp:txXfrm>
    </dsp:sp>
    <dsp:sp modelId="{04B0CBEF-2A00-4F0E-9342-B4C987F08CBB}">
      <dsp:nvSpPr>
        <dsp:cNvPr id="0" name=""/>
        <dsp:cNvSpPr/>
      </dsp:nvSpPr>
      <dsp:spPr>
        <a:xfrm>
          <a:off x="0" y="4363284"/>
          <a:ext cx="6253721" cy="675327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These fibers will only execute one task at a time</a:t>
          </a:r>
          <a:endParaRPr lang="en-US" sz="1700" kern="1200"/>
        </a:p>
      </dsp:txBody>
      <dsp:txXfrm>
        <a:off x="32967" y="4396251"/>
        <a:ext cx="6187787" cy="6093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D6DD6-F536-40A6-B8AF-CE0284C1DBF5}">
      <dsp:nvSpPr>
        <dsp:cNvPr id="0" name=""/>
        <dsp:cNvSpPr/>
      </dsp:nvSpPr>
      <dsp:spPr>
        <a:xfrm>
          <a:off x="0" y="503444"/>
          <a:ext cx="6253721" cy="636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NanoKernel will typically be limited to be used by devices with extremely low memory footprints like environmental sensors, RFID tags and LEDs</a:t>
          </a:r>
          <a:endParaRPr lang="en-US" sz="1600" kern="1200"/>
        </a:p>
      </dsp:txBody>
      <dsp:txXfrm>
        <a:off x="31070" y="534514"/>
        <a:ext cx="6191581" cy="574340"/>
      </dsp:txXfrm>
    </dsp:sp>
    <dsp:sp modelId="{87B959E1-6791-4C5D-86B7-28CA89F63C88}">
      <dsp:nvSpPr>
        <dsp:cNvPr id="0" name=""/>
        <dsp:cNvSpPr/>
      </dsp:nvSpPr>
      <dsp:spPr>
        <a:xfrm>
          <a:off x="0" y="1186004"/>
          <a:ext cx="6253721" cy="63648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most IoT devices will be able to use Zephyr’s full microkernel</a:t>
          </a:r>
          <a:endParaRPr lang="en-US" sz="1600" kern="1200"/>
        </a:p>
      </dsp:txBody>
      <dsp:txXfrm>
        <a:off x="31070" y="1217074"/>
        <a:ext cx="6191581" cy="574340"/>
      </dsp:txXfrm>
    </dsp:sp>
    <dsp:sp modelId="{4F908F7D-43BA-45C0-844C-F84581ECEFD0}">
      <dsp:nvSpPr>
        <dsp:cNvPr id="0" name=""/>
        <dsp:cNvSpPr/>
      </dsp:nvSpPr>
      <dsp:spPr>
        <a:xfrm>
          <a:off x="0" y="1868564"/>
          <a:ext cx="6253721" cy="63648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This will allow for greater multitasking abilities and services including:</a:t>
          </a:r>
          <a:endParaRPr lang="en-US" sz="1600" kern="1200"/>
        </a:p>
      </dsp:txBody>
      <dsp:txXfrm>
        <a:off x="31070" y="1899634"/>
        <a:ext cx="6191581" cy="574340"/>
      </dsp:txXfrm>
    </dsp:sp>
    <dsp:sp modelId="{4AF3F3D8-A6D6-439C-B1E1-9CA53E66FD54}">
      <dsp:nvSpPr>
        <dsp:cNvPr id="0" name=""/>
        <dsp:cNvSpPr/>
      </dsp:nvSpPr>
      <dsp:spPr>
        <a:xfrm>
          <a:off x="0" y="2551124"/>
          <a:ext cx="6253721" cy="63648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memory pools –dynamic memory allocation</a:t>
          </a:r>
          <a:endParaRPr lang="en-US" sz="1600" kern="1200"/>
        </a:p>
      </dsp:txBody>
      <dsp:txXfrm>
        <a:off x="31070" y="2582194"/>
        <a:ext cx="6191581" cy="574340"/>
      </dsp:txXfrm>
    </dsp:sp>
    <dsp:sp modelId="{AD65956D-8703-40E5-A0EA-2CA0734A01AC}">
      <dsp:nvSpPr>
        <dsp:cNvPr id="0" name=""/>
        <dsp:cNvSpPr/>
      </dsp:nvSpPr>
      <dsp:spPr>
        <a:xfrm>
          <a:off x="0" y="3233684"/>
          <a:ext cx="6253721" cy="63648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memory maps-files, code, or objects be brought into system memory</a:t>
          </a:r>
          <a:endParaRPr lang="en-US" sz="1600" kern="1200"/>
        </a:p>
      </dsp:txBody>
      <dsp:txXfrm>
        <a:off x="31070" y="3264754"/>
        <a:ext cx="6191581" cy="574340"/>
      </dsp:txXfrm>
    </dsp:sp>
    <dsp:sp modelId="{D46E3580-6BD5-412D-9DDC-2DEA1FDA7276}">
      <dsp:nvSpPr>
        <dsp:cNvPr id="0" name=""/>
        <dsp:cNvSpPr/>
      </dsp:nvSpPr>
      <dsp:spPr>
        <a:xfrm>
          <a:off x="0" y="3916245"/>
          <a:ext cx="6253721" cy="6364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 mailbox-a storage location</a:t>
          </a:r>
          <a:endParaRPr lang="en-US" sz="1600" kern="1200"/>
        </a:p>
      </dsp:txBody>
      <dsp:txXfrm>
        <a:off x="31070" y="3947315"/>
        <a:ext cx="6191581" cy="574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BE997-7D5C-46F4-AA79-55EA2D18D526}">
      <dsp:nvSpPr>
        <dsp:cNvPr id="0" name=""/>
        <dsp:cNvSpPr/>
      </dsp:nvSpPr>
      <dsp:spPr>
        <a:xfrm>
          <a:off x="622800" y="213823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4F047-98E9-4309-8349-B9B2845233C5}">
      <dsp:nvSpPr>
        <dsp:cNvPr id="0" name=""/>
        <dsp:cNvSpPr/>
      </dsp:nvSpPr>
      <dsp:spPr>
        <a:xfrm>
          <a:off x="127800" y="1612592"/>
          <a:ext cx="1800000" cy="252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Tasks sitting in the microkernel are scheduled by a server file in the nanokernel</a:t>
          </a:r>
          <a:endParaRPr lang="en-US" sz="2000" kern="1200" dirty="0"/>
        </a:p>
      </dsp:txBody>
      <dsp:txXfrm>
        <a:off x="127800" y="1612592"/>
        <a:ext cx="1800000" cy="2524921"/>
      </dsp:txXfrm>
    </dsp:sp>
    <dsp:sp modelId="{528F0ACC-C88A-4C6F-A1A8-27F82DBE1582}">
      <dsp:nvSpPr>
        <dsp:cNvPr id="0" name=""/>
        <dsp:cNvSpPr/>
      </dsp:nvSpPr>
      <dsp:spPr>
        <a:xfrm>
          <a:off x="2737800" y="213823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709A5-E57E-49E2-ABA1-4F435CAEEA52}">
      <dsp:nvSpPr>
        <dsp:cNvPr id="0" name=""/>
        <dsp:cNvSpPr/>
      </dsp:nvSpPr>
      <dsp:spPr>
        <a:xfrm>
          <a:off x="2242800" y="1612592"/>
          <a:ext cx="1800000" cy="252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highest priority tasks are to be run within the nanokernel and for interrupts to be run within the nanokernel without hindrance</a:t>
          </a:r>
          <a:endParaRPr lang="en-US" sz="2000" kern="1200" dirty="0"/>
        </a:p>
      </dsp:txBody>
      <dsp:txXfrm>
        <a:off x="2242800" y="1612592"/>
        <a:ext cx="1800000" cy="2524921"/>
      </dsp:txXfrm>
    </dsp:sp>
    <dsp:sp modelId="{29FC49E9-CB26-4ED0-AE9F-958883195F42}">
      <dsp:nvSpPr>
        <dsp:cNvPr id="0" name=""/>
        <dsp:cNvSpPr/>
      </dsp:nvSpPr>
      <dsp:spPr>
        <a:xfrm>
          <a:off x="4852800" y="213823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D48A0-B1BD-4A87-9C12-A8C1BB743F07}">
      <dsp:nvSpPr>
        <dsp:cNvPr id="0" name=""/>
        <dsp:cNvSpPr/>
      </dsp:nvSpPr>
      <dsp:spPr>
        <a:xfrm>
          <a:off x="4357800" y="1612592"/>
          <a:ext cx="1800000" cy="252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Once all the fibers have finished executing a task, the server fiber will then send the nanokernel the next highest priority task</a:t>
          </a:r>
          <a:endParaRPr lang="en-US" sz="2000" kern="1200"/>
        </a:p>
      </dsp:txBody>
      <dsp:txXfrm>
        <a:off x="4357800" y="1612592"/>
        <a:ext cx="1800000" cy="2524921"/>
      </dsp:txXfrm>
    </dsp:sp>
    <dsp:sp modelId="{152FA727-49F6-4A33-A817-FA69FB605798}">
      <dsp:nvSpPr>
        <dsp:cNvPr id="0" name=""/>
        <dsp:cNvSpPr/>
      </dsp:nvSpPr>
      <dsp:spPr>
        <a:xfrm>
          <a:off x="6967800" y="213823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E0F15-72CF-4E4E-90AB-5152EA8355D2}">
      <dsp:nvSpPr>
        <dsp:cNvPr id="0" name=""/>
        <dsp:cNvSpPr/>
      </dsp:nvSpPr>
      <dsp:spPr>
        <a:xfrm>
          <a:off x="6472800" y="1612592"/>
          <a:ext cx="1800000" cy="252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If two tasks are tied, then the one that has been sitting in the microkernel the longest will be selected</a:t>
          </a:r>
          <a:endParaRPr lang="en-US" sz="2000" kern="1200"/>
        </a:p>
      </dsp:txBody>
      <dsp:txXfrm>
        <a:off x="6472800" y="1612592"/>
        <a:ext cx="1800000" cy="2524921"/>
      </dsp:txXfrm>
    </dsp:sp>
    <dsp:sp modelId="{11F5BEA8-4788-4E01-9B86-A48623525D57}">
      <dsp:nvSpPr>
        <dsp:cNvPr id="0" name=""/>
        <dsp:cNvSpPr/>
      </dsp:nvSpPr>
      <dsp:spPr>
        <a:xfrm>
          <a:off x="9082800" y="213823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0D70B-1709-4075-9665-1DBDE87F9686}">
      <dsp:nvSpPr>
        <dsp:cNvPr id="0" name=""/>
        <dsp:cNvSpPr/>
      </dsp:nvSpPr>
      <dsp:spPr>
        <a:xfrm>
          <a:off x="8587800" y="1612592"/>
          <a:ext cx="1800000" cy="2524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The idea of the two kernel system is to keep memory stacks small and to allocate processes to the cloud whenever possible</a:t>
          </a:r>
          <a:endParaRPr lang="en-US" sz="2000" kern="1200"/>
        </a:p>
      </dsp:txBody>
      <dsp:txXfrm>
        <a:off x="8587800" y="1612592"/>
        <a:ext cx="1800000" cy="25249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74B8F-031F-4F0D-B428-5CA7184AAC0D}">
      <dsp:nvSpPr>
        <dsp:cNvPr id="0" name=""/>
        <dsp:cNvSpPr/>
      </dsp:nvSpPr>
      <dsp:spPr>
        <a:xfrm>
          <a:off x="0" y="312187"/>
          <a:ext cx="4828172" cy="6762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One single executable which is executed in one single address space</a:t>
          </a:r>
        </a:p>
      </dsp:txBody>
      <dsp:txXfrm>
        <a:off x="33012" y="345199"/>
        <a:ext cx="4762148" cy="610236"/>
      </dsp:txXfrm>
    </dsp:sp>
    <dsp:sp modelId="{C7333DE4-ABBD-42B6-B0EE-55F63E74F38D}">
      <dsp:nvSpPr>
        <dsp:cNvPr id="0" name=""/>
        <dsp:cNvSpPr/>
      </dsp:nvSpPr>
      <dsp:spPr>
        <a:xfrm>
          <a:off x="0" y="1037407"/>
          <a:ext cx="4828172" cy="67626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loader is required to dynamically load applications at run-time</a:t>
          </a:r>
        </a:p>
      </dsp:txBody>
      <dsp:txXfrm>
        <a:off x="33012" y="1070419"/>
        <a:ext cx="4762148" cy="610236"/>
      </dsp:txXfrm>
    </dsp:sp>
    <dsp:sp modelId="{4829E0C3-B090-4EF1-A16F-F1D1636702AB}">
      <dsp:nvSpPr>
        <dsp:cNvPr id="0" name=""/>
        <dsp:cNvSpPr/>
      </dsp:nvSpPr>
      <dsp:spPr>
        <a:xfrm>
          <a:off x="0" y="1762627"/>
          <a:ext cx="4828172" cy="6762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Minimizing the operating system code System calls are implemented as function calls </a:t>
          </a:r>
        </a:p>
      </dsp:txBody>
      <dsp:txXfrm>
        <a:off x="33012" y="1795639"/>
        <a:ext cx="4762148" cy="610236"/>
      </dsp:txXfrm>
    </dsp:sp>
    <dsp:sp modelId="{801ACBE4-02B0-43DC-B9C4-E0D8A7C74D61}">
      <dsp:nvSpPr>
        <dsp:cNvPr id="0" name=""/>
        <dsp:cNvSpPr/>
      </dsp:nvSpPr>
      <dsp:spPr>
        <a:xfrm>
          <a:off x="0" y="2487847"/>
          <a:ext cx="4828172" cy="6762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context switches are required when calling an operating system call</a:t>
          </a:r>
        </a:p>
      </dsp:txBody>
      <dsp:txXfrm>
        <a:off x="33012" y="2520859"/>
        <a:ext cx="4762148" cy="610236"/>
      </dsp:txXfrm>
    </dsp:sp>
    <dsp:sp modelId="{39CDEEF8-FBEE-4831-BD40-B642C84F38FC}">
      <dsp:nvSpPr>
        <dsp:cNvPr id="0" name=""/>
        <dsp:cNvSpPr/>
      </dsp:nvSpPr>
      <dsp:spPr>
        <a:xfrm>
          <a:off x="0" y="3213067"/>
          <a:ext cx="4828172" cy="6762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Lack of security through hardware memory separation</a:t>
          </a:r>
        </a:p>
      </dsp:txBody>
      <dsp:txXfrm>
        <a:off x="33012" y="3246079"/>
        <a:ext cx="4762148" cy="610236"/>
      </dsp:txXfrm>
    </dsp:sp>
    <dsp:sp modelId="{31B55CE2-0365-4DAD-BB3C-A1405ACE74A8}">
      <dsp:nvSpPr>
        <dsp:cNvPr id="0" name=""/>
        <dsp:cNvSpPr/>
      </dsp:nvSpPr>
      <dsp:spPr>
        <a:xfrm>
          <a:off x="0" y="3938287"/>
          <a:ext cx="4828172" cy="67626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Application and operating system calls are implemented as thread in the same address space</a:t>
          </a:r>
        </a:p>
      </dsp:txBody>
      <dsp:txXfrm>
        <a:off x="33012" y="3971299"/>
        <a:ext cx="4762148" cy="610236"/>
      </dsp:txXfrm>
    </dsp:sp>
    <dsp:sp modelId="{2C8C3731-8817-45B8-B8FC-64C536F314B4}">
      <dsp:nvSpPr>
        <dsp:cNvPr id="0" name=""/>
        <dsp:cNvSpPr/>
      </dsp:nvSpPr>
      <dsp:spPr>
        <a:xfrm>
          <a:off x="0" y="4663507"/>
          <a:ext cx="4828172" cy="6762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Bugs in one part of the system can affect the whole system</a:t>
          </a:r>
        </a:p>
      </dsp:txBody>
      <dsp:txXfrm>
        <a:off x="33012" y="4696519"/>
        <a:ext cx="4762148" cy="6102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828D9-2DE4-49A2-B978-09042A32C425}">
      <dsp:nvSpPr>
        <dsp:cNvPr id="0" name=""/>
        <dsp:cNvSpPr/>
      </dsp:nvSpPr>
      <dsp:spPr>
        <a:xfrm>
          <a:off x="0" y="0"/>
          <a:ext cx="678425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D09B38-3859-4072-84A8-99D60A404E44}">
      <dsp:nvSpPr>
        <dsp:cNvPr id="0" name=""/>
        <dsp:cNvSpPr/>
      </dsp:nvSpPr>
      <dsp:spPr>
        <a:xfrm>
          <a:off x="0" y="0"/>
          <a:ext cx="6784259" cy="968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Thread Creation</a:t>
          </a:r>
        </a:p>
      </dsp:txBody>
      <dsp:txXfrm>
        <a:off x="0" y="0"/>
        <a:ext cx="6784259" cy="968771"/>
      </dsp:txXfrm>
    </dsp:sp>
    <dsp:sp modelId="{ACF686F0-8254-423C-9302-1639F558BE24}">
      <dsp:nvSpPr>
        <dsp:cNvPr id="0" name=""/>
        <dsp:cNvSpPr/>
      </dsp:nvSpPr>
      <dsp:spPr>
        <a:xfrm>
          <a:off x="0" y="968771"/>
          <a:ext cx="678425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66764A5-8F40-4176-A63D-ADD2E194FCDB}">
      <dsp:nvSpPr>
        <dsp:cNvPr id="0" name=""/>
        <dsp:cNvSpPr/>
      </dsp:nvSpPr>
      <dsp:spPr>
        <a:xfrm>
          <a:off x="0" y="968771"/>
          <a:ext cx="6784259" cy="968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Thread Aborting </a:t>
          </a:r>
        </a:p>
      </dsp:txBody>
      <dsp:txXfrm>
        <a:off x="0" y="968771"/>
        <a:ext cx="6784259" cy="968771"/>
      </dsp:txXfrm>
    </dsp:sp>
    <dsp:sp modelId="{7DEA8EEB-606A-4EAC-8E4A-5D8F4E28CAE0}">
      <dsp:nvSpPr>
        <dsp:cNvPr id="0" name=""/>
        <dsp:cNvSpPr/>
      </dsp:nvSpPr>
      <dsp:spPr>
        <a:xfrm>
          <a:off x="0" y="1937543"/>
          <a:ext cx="678425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0DBA15-59DC-4D34-8253-97C930B3233E}">
      <dsp:nvSpPr>
        <dsp:cNvPr id="0" name=""/>
        <dsp:cNvSpPr/>
      </dsp:nvSpPr>
      <dsp:spPr>
        <a:xfrm>
          <a:off x="0" y="1937543"/>
          <a:ext cx="6784259" cy="968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Thread Termination</a:t>
          </a:r>
        </a:p>
      </dsp:txBody>
      <dsp:txXfrm>
        <a:off x="0" y="1937543"/>
        <a:ext cx="6784259" cy="968771"/>
      </dsp:txXfrm>
    </dsp:sp>
    <dsp:sp modelId="{4AE50A90-D10A-406E-8E9E-7CE4F12FBD6B}">
      <dsp:nvSpPr>
        <dsp:cNvPr id="0" name=""/>
        <dsp:cNvSpPr/>
      </dsp:nvSpPr>
      <dsp:spPr>
        <a:xfrm>
          <a:off x="0" y="2906315"/>
          <a:ext cx="678425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1EEC1F-6AC3-4E06-BC69-46FDAB63D0A1}">
      <dsp:nvSpPr>
        <dsp:cNvPr id="0" name=""/>
        <dsp:cNvSpPr/>
      </dsp:nvSpPr>
      <dsp:spPr>
        <a:xfrm>
          <a:off x="0" y="2906315"/>
          <a:ext cx="6784259" cy="9687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Thread suspension</a:t>
          </a:r>
        </a:p>
      </dsp:txBody>
      <dsp:txXfrm>
        <a:off x="0" y="2906315"/>
        <a:ext cx="6784259" cy="96877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305ED-9BF9-4F54-B64A-4D5854AF0D48}">
      <dsp:nvSpPr>
        <dsp:cNvPr id="0" name=""/>
        <dsp:cNvSpPr/>
      </dsp:nvSpPr>
      <dsp:spPr>
        <a:xfrm>
          <a:off x="212335" y="447622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BE9ED-0988-4ACE-9B21-90FA566C4066}">
      <dsp:nvSpPr>
        <dsp:cNvPr id="0" name=""/>
        <dsp:cNvSpPr/>
      </dsp:nvSpPr>
      <dsp:spPr>
        <a:xfrm>
          <a:off x="492877" y="728164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EFF8B-4BDA-40F6-A355-7796B7DEDEE8}">
      <dsp:nvSpPr>
        <dsp:cNvPr id="0" name=""/>
        <dsp:cNvSpPr/>
      </dsp:nvSpPr>
      <dsp:spPr>
        <a:xfrm>
          <a:off x="1834517" y="44762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stack area, which is a region of memory used for the thread’s stack</a:t>
          </a:r>
        </a:p>
      </dsp:txBody>
      <dsp:txXfrm>
        <a:off x="1834517" y="447622"/>
        <a:ext cx="3148942" cy="1335915"/>
      </dsp:txXfrm>
    </dsp:sp>
    <dsp:sp modelId="{AE8A4A35-43EF-4B9F-B5E3-2FE6B4CF85CC}">
      <dsp:nvSpPr>
        <dsp:cNvPr id="0" name=""/>
        <dsp:cNvSpPr/>
      </dsp:nvSpPr>
      <dsp:spPr>
        <a:xfrm>
          <a:off x="5532139" y="447622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A5366-F08A-476A-80AA-AEA25BB4FC22}">
      <dsp:nvSpPr>
        <dsp:cNvPr id="0" name=""/>
        <dsp:cNvSpPr/>
      </dsp:nvSpPr>
      <dsp:spPr>
        <a:xfrm>
          <a:off x="5812681" y="728164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61A28-52DC-4E31-94DE-E05CB80333F3}">
      <dsp:nvSpPr>
        <dsp:cNvPr id="0" name=""/>
        <dsp:cNvSpPr/>
      </dsp:nvSpPr>
      <dsp:spPr>
        <a:xfrm>
          <a:off x="7154322" y="44762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thread control block for private kernel bookkeeping of the thread’s metadata. This is an instance of type </a:t>
          </a:r>
          <a:r>
            <a:rPr lang="en-US" sz="1800" u="sng" kern="1200"/>
            <a:t>k_thread</a:t>
          </a:r>
          <a:endParaRPr lang="en-US" sz="1800" kern="1200"/>
        </a:p>
      </dsp:txBody>
      <dsp:txXfrm>
        <a:off x="7154322" y="447622"/>
        <a:ext cx="3148942" cy="1335915"/>
      </dsp:txXfrm>
    </dsp:sp>
    <dsp:sp modelId="{59BAE924-BE23-471C-A46C-0E7C93DB58A9}">
      <dsp:nvSpPr>
        <dsp:cNvPr id="0" name=""/>
        <dsp:cNvSpPr/>
      </dsp:nvSpPr>
      <dsp:spPr>
        <a:xfrm>
          <a:off x="212335" y="251414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4CCDE-60E7-4FF7-ABC0-1638C91C5EE1}">
      <dsp:nvSpPr>
        <dsp:cNvPr id="0" name=""/>
        <dsp:cNvSpPr/>
      </dsp:nvSpPr>
      <dsp:spPr>
        <a:xfrm>
          <a:off x="492877" y="279468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C774D-10B6-420D-96C9-B457C85355B0}">
      <dsp:nvSpPr>
        <dsp:cNvPr id="0" name=""/>
        <dsp:cNvSpPr/>
      </dsp:nvSpPr>
      <dsp:spPr>
        <a:xfrm>
          <a:off x="1834517" y="251414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 entry point function, which is invoked when the thread is started. Up to 3 argument values can be passed to this function. </a:t>
          </a:r>
        </a:p>
      </dsp:txBody>
      <dsp:txXfrm>
        <a:off x="1834517" y="2514142"/>
        <a:ext cx="3148942" cy="1335915"/>
      </dsp:txXfrm>
    </dsp:sp>
    <dsp:sp modelId="{9857A15D-BFD2-4938-B170-6243C1916266}">
      <dsp:nvSpPr>
        <dsp:cNvPr id="0" name=""/>
        <dsp:cNvSpPr/>
      </dsp:nvSpPr>
      <dsp:spPr>
        <a:xfrm>
          <a:off x="5532139" y="251414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63951-60F4-4385-BDE9-7B9C31F83DF3}">
      <dsp:nvSpPr>
        <dsp:cNvPr id="0" name=""/>
        <dsp:cNvSpPr/>
      </dsp:nvSpPr>
      <dsp:spPr>
        <a:xfrm>
          <a:off x="5812681" y="279468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B68D8-A9F2-4315-AD08-71F959995EF9}">
      <dsp:nvSpPr>
        <dsp:cNvPr id="0" name=""/>
        <dsp:cNvSpPr/>
      </dsp:nvSpPr>
      <dsp:spPr>
        <a:xfrm>
          <a:off x="7154322" y="251414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scheduling priority, which instructs the kernel’s scheduler how to allocate CPU time to the thread</a:t>
          </a:r>
        </a:p>
      </dsp:txBody>
      <dsp:txXfrm>
        <a:off x="7154322" y="2514142"/>
        <a:ext cx="3148942" cy="13359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2F347-089B-4626-BD85-EFD202E16278}">
      <dsp:nvSpPr>
        <dsp:cNvPr id="0" name=""/>
        <dsp:cNvSpPr/>
      </dsp:nvSpPr>
      <dsp:spPr>
        <a:xfrm>
          <a:off x="4621" y="37995"/>
          <a:ext cx="2020453" cy="42753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Numerically lower priorities takes precedence over numerically higher values</a:t>
          </a:r>
          <a:endParaRPr lang="en-US" sz="2000" kern="1200" dirty="0"/>
        </a:p>
      </dsp:txBody>
      <dsp:txXfrm>
        <a:off x="63798" y="97172"/>
        <a:ext cx="1902099" cy="4156993"/>
      </dsp:txXfrm>
    </dsp:sp>
    <dsp:sp modelId="{C30870FC-B9C9-416B-94FE-F80CC948FEE9}">
      <dsp:nvSpPr>
        <dsp:cNvPr id="0" name=""/>
        <dsp:cNvSpPr/>
      </dsp:nvSpPr>
      <dsp:spPr>
        <a:xfrm>
          <a:off x="222711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227119" y="2025346"/>
        <a:ext cx="299835" cy="300644"/>
      </dsp:txXfrm>
    </dsp:sp>
    <dsp:sp modelId="{CD454955-09A7-4C7B-A6C6-E8BD86228099}">
      <dsp:nvSpPr>
        <dsp:cNvPr id="0" name=""/>
        <dsp:cNvSpPr/>
      </dsp:nvSpPr>
      <dsp:spPr>
        <a:xfrm>
          <a:off x="2833255" y="37995"/>
          <a:ext cx="2020453" cy="42753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The scheduler distinguishes between two classes of threads, based on each thread’s priority.</a:t>
          </a:r>
          <a:endParaRPr lang="en-US" sz="2000" kern="1200" dirty="0"/>
        </a:p>
      </dsp:txBody>
      <dsp:txXfrm>
        <a:off x="2892432" y="97172"/>
        <a:ext cx="1902099" cy="4156993"/>
      </dsp:txXfrm>
    </dsp:sp>
    <dsp:sp modelId="{CB7C86AE-7889-4336-AE85-B78E24943059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055754" y="2025346"/>
        <a:ext cx="299835" cy="300644"/>
      </dsp:txXfrm>
    </dsp:sp>
    <dsp:sp modelId="{B98641A3-EA55-4DC5-9705-45A48172E3C3}">
      <dsp:nvSpPr>
        <dsp:cNvPr id="0" name=""/>
        <dsp:cNvSpPr/>
      </dsp:nvSpPr>
      <dsp:spPr>
        <a:xfrm>
          <a:off x="5661890" y="37995"/>
          <a:ext cx="2020453" cy="42753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 </a:t>
          </a:r>
          <a:r>
            <a:rPr lang="en-US" sz="2000" b="0" i="1" kern="1200" dirty="0"/>
            <a:t>cooperative thread</a:t>
          </a:r>
          <a:r>
            <a:rPr lang="en-US" sz="2000" b="0" i="0" kern="1200" dirty="0"/>
            <a:t> has a negative priority value. Once it becomes the current thread, a cooperative thread remains the current thread until it performs an action that makes it unready</a:t>
          </a:r>
          <a:endParaRPr lang="en-US" sz="2000" kern="1200" dirty="0"/>
        </a:p>
      </dsp:txBody>
      <dsp:txXfrm>
        <a:off x="5721067" y="97172"/>
        <a:ext cx="1902099" cy="4156993"/>
      </dsp:txXfrm>
    </dsp:sp>
    <dsp:sp modelId="{F15428DE-F05C-4E30-98D0-9C0D362C83D9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884389" y="2025346"/>
        <a:ext cx="299835" cy="300644"/>
      </dsp:txXfrm>
    </dsp:sp>
    <dsp:sp modelId="{4FED9281-2F2E-48BC-82B2-59EB7C9DF214}">
      <dsp:nvSpPr>
        <dsp:cNvPr id="0" name=""/>
        <dsp:cNvSpPr/>
      </dsp:nvSpPr>
      <dsp:spPr>
        <a:xfrm>
          <a:off x="8490525" y="37995"/>
          <a:ext cx="2020453" cy="42753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 </a:t>
          </a:r>
          <a:r>
            <a:rPr lang="en-US" sz="1800" b="0" i="1" kern="1200" dirty="0"/>
            <a:t>preemptible thread</a:t>
          </a:r>
          <a:r>
            <a:rPr lang="en-US" sz="1800" b="0" i="0" kern="1200" dirty="0"/>
            <a:t> has a non-negative priority value. Once it becomes the current thread, a preemptible thread may be supplanted at any time if a cooperative thread, or a preemptible thread of higher or equal priority, becomes ready</a:t>
          </a:r>
          <a:endParaRPr lang="en-US" sz="1800" kern="1200" dirty="0"/>
        </a:p>
      </dsp:txBody>
      <dsp:txXfrm>
        <a:off x="8549702" y="97172"/>
        <a:ext cx="1902099" cy="4156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FC1C0-3376-4384-9DD4-0C1F317AC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6F346-FBA4-43F0-894D-6ECB6D104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BDBC0-2906-45A3-8CAF-77504FF52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924AF-0020-4772-8FA4-A93C8C06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1E70-8D7C-46E6-94F5-5252C105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2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3395-CE88-4A9D-B8D9-8616582C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6B786-4B1A-4A31-BBEF-47E73F912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806BA-833E-4BF3-B9AF-38A6D313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61313-831F-40F1-BF40-225018AD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08019-7BD6-4DA6-B648-B7855618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3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5AF34D-3794-4994-B17B-624B8BF023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3F3D6-8E5F-4870-BCE3-EDA2DDDBB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359C4-0523-498D-B7DA-A07FE00E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590BC-8383-4393-888A-D543BE73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D81E2-04F7-4678-9C42-A129561A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9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4522-634D-4A96-9022-7ED51708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359E-7456-49CB-AE8B-8BDBBBF2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46CE8-B446-4F54-8F3C-B5FFCE1BE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4F747-5212-4FF2-BE67-471D9BFB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4E74F-5BE6-4D75-89A7-E8935734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52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C2E5-5B9D-4098-91BC-3A8E1FAF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3EA30-DECA-480D-B52F-197985F3E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69ED5-931F-48F7-8B89-29FD9F6D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07E83-D7E6-41C3-8986-F56B1A7E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30372-E77C-4727-94B2-278FE568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5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E922-7F43-464A-963B-7C33A3C5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B173B-C5EE-473B-884A-FDF5FA85B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E3E2E-A1CF-4BBC-947F-B4F350DCD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F816A-0654-464E-AB00-9222B5DD8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949DA-61AD-4535-81DD-EBAE14F7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6952C-BB02-4428-A55B-3BA42C7F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9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7EA1F-ADB2-4065-AEA6-7362DABB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3256B-C8C1-405F-8481-9851B5548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C8063-071B-4C04-90E2-7317B32ED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2653A8-BC78-469B-B110-C9384FB1F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2A4105-318D-4EF4-B25E-113747B3C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7FDCE-6979-4BAE-82F5-239DE71A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B67CF-440E-49DD-9611-032EA841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12C078-1F83-461E-8D2F-E9C840C1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24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D888-2379-4461-92AA-0FF29581F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C83F4B-CB90-45B6-B3A2-9998CFBA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42A93-A794-428F-856E-EC8797A15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ACB3C-E37C-4F2F-9D3A-CF534076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FFAEFF-B585-47A6-8DA3-42629E71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87863-D8D3-4F5A-A685-E14A182B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E7C8B-AE84-49AF-8475-0E6417CC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3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A0DE-07DE-412D-B8A3-32513C6D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C4035-11E7-465D-A8E3-0FA4F83A3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0B56A-473A-4441-888C-82E308F76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92B17-6A78-4082-BE8D-2D12B43E2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45A0E-8E70-4E7C-8EB4-EB6CA12E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96102-6989-4A4B-AB75-4541D71C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CA60-617A-4A4F-9E31-581E18DA8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CB0531-7267-4C7F-BBE5-4C094ED7E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54A21-EB65-4958-99FE-8EC88E111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776CE-4325-440C-BE98-AC52AB43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907F5-FC44-43EB-94A4-42A57BFB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07D83-FBCD-4B5C-8861-06A970F9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7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C9A3E-7431-479E-B4C2-3F6A203A4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903BD-D412-4087-A6A1-911F094BD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415C9-7BC2-47B7-889B-B7B60D5F8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ABFF5-6438-466E-B2AD-60B0338C66A6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3F6B1-0B82-44E9-9E01-EDDCF4FBD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0A8A7-37B9-4C49-8636-29963535D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A5E37-1F53-4F8B-A49A-8BE1FE6D3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4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53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ectangle 10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60ABF-54FF-4997-AAB5-20CBADD9B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0832" y="4791456"/>
            <a:ext cx="7178040" cy="1508760"/>
          </a:xfrm>
        </p:spPr>
        <p:txBody>
          <a:bodyPr anchor="ctr">
            <a:normAutofit/>
          </a:bodyPr>
          <a:lstStyle/>
          <a:p>
            <a:pPr algn="l"/>
            <a:r>
              <a:rPr lang="en-US" sz="4800" b="1" i="1" dirty="0">
                <a:solidFill>
                  <a:schemeClr val="bg1"/>
                </a:solidFill>
              </a:rPr>
              <a:t>Project Presentation</a:t>
            </a:r>
            <a:br>
              <a:rPr lang="en-US" sz="4800" b="1" i="1" dirty="0">
                <a:solidFill>
                  <a:schemeClr val="bg1"/>
                </a:solidFill>
              </a:rPr>
            </a:br>
            <a:r>
              <a:rPr lang="en-US" sz="4800" b="1" i="1" dirty="0">
                <a:solidFill>
                  <a:schemeClr val="bg1"/>
                </a:solidFill>
              </a:rPr>
              <a:t>OS: Zephyr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94520-57EB-4E46-9886-7E12BEAC0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4792077"/>
            <a:ext cx="3191256" cy="1507413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rgbClr val="884BF1"/>
                </a:solidFill>
              </a:rPr>
              <a:t>Group Members:</a:t>
            </a:r>
          </a:p>
          <a:p>
            <a:pPr algn="r"/>
            <a:r>
              <a:rPr lang="en-US" sz="2000" dirty="0">
                <a:solidFill>
                  <a:srgbClr val="884BF1"/>
                </a:solidFill>
              </a:rPr>
              <a:t>Syed Ali John Naqvi</a:t>
            </a:r>
          </a:p>
          <a:p>
            <a:pPr algn="r"/>
            <a:r>
              <a:rPr lang="en-US" sz="2000" dirty="0">
                <a:solidFill>
                  <a:srgbClr val="884BF1"/>
                </a:solidFill>
              </a:rPr>
              <a:t>Rabbiya Naeem</a:t>
            </a:r>
          </a:p>
        </p:txBody>
      </p:sp>
      <p:pic>
        <p:nvPicPr>
          <p:cNvPr id="5" name="Picture 4" descr="A picture containing text, aircraft, businesscard, clipart&#10;&#10;Description automatically generated">
            <a:extLst>
              <a:ext uri="{FF2B5EF4-FFF2-40B4-BE49-F238E27FC236}">
                <a16:creationId xmlns:a16="http://schemas.microsoft.com/office/drawing/2014/main" id="{655B0FE7-5EF5-4971-87B3-80565DE41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62994"/>
            <a:ext cx="11496821" cy="3687111"/>
          </a:xfrm>
          <a:prstGeom prst="rect">
            <a:avLst/>
          </a:prstGeom>
        </p:spPr>
      </p:pic>
      <p:cxnSp>
        <p:nvCxnSpPr>
          <p:cNvPr id="501" name="Straight Connector 104">
            <a:extLst>
              <a:ext uri="{FF2B5EF4-FFF2-40B4-BE49-F238E27FC236}">
                <a16:creationId xmlns:a16="http://schemas.microsoft.com/office/drawing/2014/main" id="{A58B1B64-31F5-4A02-8CDF-89C2A37BF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98036" y="4801011"/>
            <a:ext cx="0" cy="146304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773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7B4A38-E80D-4188-89B9-B4984EE3D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 b="1" i="1" dirty="0"/>
              <a:t>How Kernel Works?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5F3E69-7F72-4A02-ACAA-AF018273EF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8614437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2970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30FCE-B2EC-43F8-913F-FC3E80B96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06032-0092-4476-8CDA-9FD3037CA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Microkernel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8F6D06-14E8-430D-917D-9C605A1CA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2149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7593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3FF20-C5B2-449D-BE7D-4761AAAB3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9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D3D98B-1C24-4FE3-89C1-247783806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50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6AE341-6B77-43B1-A2E3-455D00BE1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b="1" i="1">
                <a:solidFill>
                  <a:schemeClr val="bg1"/>
                </a:solidFill>
              </a:rPr>
              <a:t>“Kernel-Less”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607E80-1316-4D8A-B2D6-48BD506C1F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097219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9724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64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3B336-EAFB-4271-BDC1-DCB5EA4D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b="1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2.Process/Thread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EE92A54-82C2-454E-B37C-E2FCD3674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 r="29202" b="-2"/>
          <a:stretch/>
        </p:blipFill>
        <p:spPr>
          <a:xfrm>
            <a:off x="4670177" y="961812"/>
            <a:ext cx="592504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2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2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24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EA586-439F-405A-B71B-BFA5C4C42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5000" b="1" i="1" dirty="0">
                <a:solidFill>
                  <a:schemeClr val="bg1"/>
                </a:solidFill>
              </a:rPr>
              <a:t>Process/Thread Handling</a:t>
            </a:r>
          </a:p>
        </p:txBody>
      </p:sp>
      <p:grpSp>
        <p:nvGrpSpPr>
          <p:cNvPr id="61" name="Group 26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7F7D2290-7505-46B3-A013-BC85DB254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140" y="1854601"/>
            <a:ext cx="4776711" cy="314879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Thread-A thread is a kernel object that is used for application processing that is too lengthy or too complex to be performed by an ISR</a:t>
            </a:r>
          </a:p>
          <a:p>
            <a:r>
              <a:rPr lang="en-US" sz="2000" dirty="0"/>
              <a:t>Any number of threads can be defined by an application (limited only by available RAM)</a:t>
            </a:r>
          </a:p>
          <a:p>
            <a:r>
              <a:rPr lang="en-US" sz="2000" dirty="0"/>
              <a:t> Each thread is referenced by a thread id that is assigned when the thread is spawned</a:t>
            </a:r>
          </a:p>
        </p:txBody>
      </p:sp>
    </p:spTree>
    <p:extLst>
      <p:ext uri="{BB962C8B-B14F-4D97-AF65-F5344CB8AC3E}">
        <p14:creationId xmlns:p14="http://schemas.microsoft.com/office/powerpoint/2010/main" val="1075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DCC65A-E506-436F-BB41-D76908B87C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0BDF0-4286-4312-8A1D-F37D9E7BC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sz="4800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Life Cycle of a thread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3E7739-51AF-476F-9FF6-7EA13E74C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629419"/>
              </p:ext>
            </p:extLst>
          </p:nvPr>
        </p:nvGraphicFramePr>
        <p:xfrm>
          <a:off x="4050889" y="2324100"/>
          <a:ext cx="6784259" cy="387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4379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4D96D946-2C88-48CC-9D8B-ADAF7E605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oup 72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Rectangle 74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49775C-9800-4CB2-8CDA-D97F57C3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b="1" i="1" dirty="0"/>
              <a:t>Thread Creation Vs Definition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1A1AE5-F407-415A-8E0C-A3F2E715EE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r="1" b="7793"/>
          <a:stretch/>
        </p:blipFill>
        <p:spPr bwMode="auto">
          <a:xfrm>
            <a:off x="550863" y="2133601"/>
            <a:ext cx="11090274" cy="41736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7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D96D946-2C88-48CC-9D8B-ADAF7E605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5B8397-821C-4BC2-B0DE-A18C8F0A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b="1" i="1" dirty="0"/>
              <a:t>Definition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D3A1BA-F167-4DDC-9D96-C91F0E93AC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080"/>
          <a:stretch/>
        </p:blipFill>
        <p:spPr bwMode="auto">
          <a:xfrm>
            <a:off x="550863" y="2133601"/>
            <a:ext cx="11090274" cy="41736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127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AF862-CFB2-4F87-8BE0-B49076924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811FFE-3A44-4A0D-930A-2B68A13D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i="1" dirty="0">
                <a:solidFill>
                  <a:srgbClr val="FFFFFF"/>
                </a:solidFill>
              </a:rPr>
              <a:t>What were we asked to choose?!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Content Placeholder 2">
            <a:extLst>
              <a:ext uri="{FF2B5EF4-FFF2-40B4-BE49-F238E27FC236}">
                <a16:creationId xmlns:a16="http://schemas.microsoft.com/office/drawing/2014/main" id="{5E924BD7-7421-43C1-A7F4-984650285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653444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822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8408A62E-5888-4462-B3D5-F8078206F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27865"/>
            <a:ext cx="12192000" cy="2130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EEBE2-BAD0-4358-AA50-1B4C25745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14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>
                <a:solidFill>
                  <a:schemeClr val="bg1"/>
                </a:solidFill>
              </a:rPr>
              <a:t>Properties Of threads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D5B389-12AE-4CA0-99FD-0D65EF5855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598570"/>
              </p:ext>
            </p:extLst>
          </p:nvPr>
        </p:nvGraphicFramePr>
        <p:xfrm>
          <a:off x="838200" y="365760"/>
          <a:ext cx="10515600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3024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0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1B726-0FAC-4319-8CE0-0AA3E8A8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447741"/>
            <a:ext cx="4278623" cy="1645919"/>
          </a:xfrm>
        </p:spPr>
        <p:txBody>
          <a:bodyPr>
            <a:normAutofit/>
          </a:bodyPr>
          <a:lstStyle/>
          <a:p>
            <a:r>
              <a:rPr lang="en-US" sz="4000" b="1" i="1"/>
              <a:t>Thread States</a:t>
            </a:r>
          </a:p>
        </p:txBody>
      </p:sp>
      <p:sp>
        <p:nvSpPr>
          <p:cNvPr id="58" name="Freeform: Shape 42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0" name="Freeform: Shape 46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1" name="Group 48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7C0C686-9B0D-40BF-A52D-094E9DA8F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912937"/>
            <a:ext cx="4741917" cy="3093546"/>
          </a:xfrm>
        </p:spPr>
        <p:txBody>
          <a:bodyPr>
            <a:normAutofit/>
          </a:bodyPr>
          <a:lstStyle/>
          <a:p>
            <a:r>
              <a:rPr lang="en-US" sz="1700" b="1">
                <a:solidFill>
                  <a:schemeClr val="bg1"/>
                </a:solidFill>
              </a:rPr>
              <a:t>Ready Vs Unready</a:t>
            </a:r>
          </a:p>
          <a:p>
            <a:pPr marL="0" indent="0">
              <a:buNone/>
            </a:pPr>
            <a:r>
              <a:rPr lang="en-US" sz="1700">
                <a:solidFill>
                  <a:schemeClr val="bg1"/>
                </a:solidFill>
              </a:rPr>
              <a:t>The following factors make a thread unready: </a:t>
            </a:r>
          </a:p>
          <a:p>
            <a:r>
              <a:rPr lang="en-US" sz="1700">
                <a:solidFill>
                  <a:schemeClr val="bg1"/>
                </a:solidFill>
              </a:rPr>
              <a:t>The thread has not been started. </a:t>
            </a:r>
          </a:p>
          <a:p>
            <a:r>
              <a:rPr lang="en-US" sz="1700">
                <a:solidFill>
                  <a:schemeClr val="bg1"/>
                </a:solidFill>
              </a:rPr>
              <a:t>The thread is waiting for a kernel object to complete an operation. (For example, the thread is taking a semaphore that is unavailable.) </a:t>
            </a:r>
          </a:p>
          <a:p>
            <a:r>
              <a:rPr lang="en-US" sz="1700">
                <a:solidFill>
                  <a:schemeClr val="bg1"/>
                </a:solidFill>
              </a:rPr>
              <a:t>The thread is waiting for a timeout to occur. </a:t>
            </a:r>
          </a:p>
          <a:p>
            <a:r>
              <a:rPr lang="en-US" sz="1700">
                <a:solidFill>
                  <a:schemeClr val="bg1"/>
                </a:solidFill>
              </a:rPr>
              <a:t>The thread has been suspended. </a:t>
            </a:r>
          </a:p>
          <a:p>
            <a:r>
              <a:rPr lang="en-US" sz="1700">
                <a:solidFill>
                  <a:schemeClr val="bg1"/>
                </a:solidFill>
              </a:rPr>
              <a:t>The thread has terminated or aborted. </a:t>
            </a:r>
          </a:p>
        </p:txBody>
      </p:sp>
    </p:spTree>
    <p:extLst>
      <p:ext uri="{BB962C8B-B14F-4D97-AF65-F5344CB8AC3E}">
        <p14:creationId xmlns:p14="http://schemas.microsoft.com/office/powerpoint/2010/main" val="895253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D53E1-E19C-407A-A469-EB9AD6E4C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66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DBC5A-38CC-439B-8211-D1D069307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8F4340-5BC4-4EBF-B31F-6A484C1EA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Thread Priority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A63A35-2C07-4974-819C-E77E8E5F10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746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6766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A5EBE8C9-3F7A-48FD-BB4C-D9BE2F48E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51" r="11055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C1A4144F-3B14-46E9-BCF4-C14AA27896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293766"/>
              </p:ext>
            </p:extLst>
          </p:nvPr>
        </p:nvGraphicFramePr>
        <p:xfrm>
          <a:off x="776719" y="479686"/>
          <a:ext cx="6002110" cy="6115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895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D9E627-6CFE-44CB-96BF-5CF2348A7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54" r="1719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50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AD0CD-D161-4A2E-AED5-A6976157B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50" b="41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10CA1-D45C-4E14-9A0F-734F8B4BA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Scheduling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955CF9-78CA-45EF-9047-CD219D4FE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0459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6981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A close-up of a plant&#10;&#10;Description automatically generated with low confidence">
            <a:extLst>
              <a:ext uri="{FF2B5EF4-FFF2-40B4-BE49-F238E27FC236}">
                <a16:creationId xmlns:a16="http://schemas.microsoft.com/office/drawing/2014/main" id="{986A10B5-A104-4752-925F-23C8874C3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9" t="16170" r="239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2" name="Rectangle 19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714FB-5802-4FF2-9A5E-F7B138E8E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b="1" i="1"/>
              <a:t>Cooperative Time 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9B73D-2637-4D11-8232-9A9AF119B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</p:spPr>
        <p:txBody>
          <a:bodyPr>
            <a:normAutofit/>
          </a:bodyPr>
          <a:lstStyle/>
          <a:p>
            <a:r>
              <a:rPr lang="en-US" sz="2400"/>
              <a:t>if a cooperative thread performs lengthy computations, it may cause an unacceptable delay in the scheduling of other threads, including those of higher priority and equal priority</a:t>
            </a:r>
          </a:p>
          <a:p>
            <a:pPr marL="0" indent="0">
              <a:buNone/>
            </a:pPr>
            <a:r>
              <a:rPr lang="en-US" sz="2400">
                <a:highlight>
                  <a:srgbClr val="808000"/>
                </a:highlight>
              </a:rPr>
              <a:t>Solution to this</a:t>
            </a:r>
          </a:p>
          <a:p>
            <a:r>
              <a:rPr lang="en-US" sz="2400"/>
              <a:t>Calling </a:t>
            </a:r>
            <a:r>
              <a:rPr lang="en-US" sz="2400">
                <a:highlight>
                  <a:srgbClr val="0000FF"/>
                </a:highlight>
              </a:rPr>
              <a:t>k_yield() </a:t>
            </a:r>
            <a:r>
              <a:rPr lang="en-US" sz="2400"/>
              <a:t>puts the thread at the back of the scheduler’s prioritized list of ready threads, and then invokes the scheduler</a:t>
            </a:r>
          </a:p>
          <a:p>
            <a:r>
              <a:rPr lang="en-US" sz="2400"/>
              <a:t>Calling </a:t>
            </a:r>
            <a:r>
              <a:rPr lang="en-US" sz="2400">
                <a:highlight>
                  <a:srgbClr val="0000FF"/>
                </a:highlight>
              </a:rPr>
              <a:t>k_sleep() </a:t>
            </a:r>
            <a:r>
              <a:rPr lang="en-US" sz="2400"/>
              <a:t>makes the thread unready for a specified time period</a:t>
            </a:r>
          </a:p>
        </p:txBody>
      </p:sp>
    </p:spTree>
    <p:extLst>
      <p:ext uri="{BB962C8B-B14F-4D97-AF65-F5344CB8AC3E}">
        <p14:creationId xmlns:p14="http://schemas.microsoft.com/office/powerpoint/2010/main" val="837736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2D7B9-0B71-437D-8B9E-BA459C13D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chemeClr val="bg1"/>
                </a:solidFill>
              </a:rPr>
              <a:t>Preemptive Time Slicing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FBD36F-550F-4D71-ABD8-C6B5030383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423179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 descr="A blurry image of green leaves&#10;&#10;Description automatically generated with low confidence">
            <a:extLst>
              <a:ext uri="{FF2B5EF4-FFF2-40B4-BE49-F238E27FC236}">
                <a16:creationId xmlns:a16="http://schemas.microsoft.com/office/drawing/2014/main" id="{947373B4-F2D4-456E-AB68-1962F64DC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919" b="192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804C45-9B37-4AAB-9F2A-06BD119BE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FFFFFF"/>
                </a:solidFill>
              </a:rPr>
              <a:t>Scheduler Locking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2F0799A-2FCF-489A-B8E0-46917F271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7249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9489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8E5D-29A3-409D-AF2A-36E29194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b="1" i="1" dirty="0"/>
              <a:t>Why Zephyr?</a:t>
            </a:r>
          </a:p>
        </p:txBody>
      </p:sp>
      <p:sp>
        <p:nvSpPr>
          <p:cNvPr id="76" name="Freeform: Shape 7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02BFB-D2A1-42BE-86C8-212999C3D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RTOS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What is a RTOS?!</a:t>
            </a:r>
          </a:p>
          <a:p>
            <a:endParaRPr lang="en-US" sz="2000" b="1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3A26FD7-51E3-4A83-8870-4689450E7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12154"/>
              </p:ext>
            </p:extLst>
          </p:nvPr>
        </p:nvGraphicFramePr>
        <p:xfrm>
          <a:off x="6183088" y="2265632"/>
          <a:ext cx="5170712" cy="381898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600722">
                  <a:extLst>
                    <a:ext uri="{9D8B030D-6E8A-4147-A177-3AD203B41FA5}">
                      <a16:colId xmlns:a16="http://schemas.microsoft.com/office/drawing/2014/main" val="1441975069"/>
                    </a:ext>
                  </a:extLst>
                </a:gridCol>
                <a:gridCol w="2569990">
                  <a:extLst>
                    <a:ext uri="{9D8B030D-6E8A-4147-A177-3AD203B41FA5}">
                      <a16:colId xmlns:a16="http://schemas.microsoft.com/office/drawing/2014/main" val="3000811264"/>
                    </a:ext>
                  </a:extLst>
                </a:gridCol>
              </a:tblGrid>
              <a:tr h="525096">
                <a:tc>
                  <a:txBody>
                    <a:bodyPr/>
                    <a:lstStyle/>
                    <a:p>
                      <a:pPr algn="ctr"/>
                      <a:r>
                        <a:rPr lang="en-US" sz="2200" b="1" u="sng" cap="none" spc="0">
                          <a:solidFill>
                            <a:schemeClr val="tx1"/>
                          </a:solidFill>
                        </a:rPr>
                        <a:t>OS</a:t>
                      </a:r>
                    </a:p>
                  </a:txBody>
                  <a:tcPr marL="0" marR="130736" marT="26148" marB="13073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u="sng" cap="none" spc="0">
                          <a:solidFill>
                            <a:schemeClr val="tx1"/>
                          </a:solidFill>
                        </a:rPr>
                        <a:t>RTOS</a:t>
                      </a:r>
                    </a:p>
                  </a:txBody>
                  <a:tcPr marL="0" marR="130736" marT="26148" marB="13073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561874"/>
                  </a:ext>
                </a:extLst>
              </a:tr>
              <a:tr h="3293890">
                <a:tc>
                  <a:txBody>
                    <a:bodyPr/>
                    <a:lstStyle/>
                    <a:p>
                      <a:r>
                        <a:rPr lang="en-US" sz="17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OS’s typically provide a non-deterministic, soft real time response, where there are no guarantees as to when each task will complete, but they will try to stay responsive to the user</a:t>
                      </a:r>
                    </a:p>
                    <a:p>
                      <a:endParaRPr lang="en-US" sz="17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b="1" i="0" u="sng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700" b="1" i="0" u="sng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Examples</a:t>
                      </a:r>
                      <a:r>
                        <a:rPr lang="en-US" sz="17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Java VM</a:t>
                      </a:r>
                    </a:p>
                  </a:txBody>
                  <a:tcPr marL="0" marR="130736" marT="39221" marB="1307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RTOS </a:t>
                      </a:r>
                      <a:r>
                        <a:rPr lang="en-US" sz="17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provides a hard real time response, providing a fast, highly deterministic reaction to external events</a:t>
                      </a:r>
                    </a:p>
                    <a:p>
                      <a:endParaRPr lang="en-US" sz="17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700" b="0" i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700" b="1" i="0" u="sng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Examples:</a:t>
                      </a:r>
                    </a:p>
                    <a:p>
                      <a:r>
                        <a:rPr lang="en-US" sz="1700" b="0" i="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Zephyr</a:t>
                      </a:r>
                    </a:p>
                  </a:txBody>
                  <a:tcPr marL="0" marR="130736" marT="39221" marB="1307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290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080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3259-FE66-4038-A495-DED8663D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 i="1" dirty="0"/>
              <a:t>Responsiveness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327EF-931F-438C-B1FD-7E084902BDBA}"/>
              </a:ext>
            </a:extLst>
          </p:cNvPr>
          <p:cNvPicPr/>
          <p:nvPr/>
        </p:nvPicPr>
        <p:blipFill rotWithShape="1">
          <a:blip r:embed="rId2"/>
          <a:srcRect t="21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538CF-B204-48AC-927C-7D6C3024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Hard Time (RTOS)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76434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A2C8E94-A853-47F2-91A8-9876934A4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0EEB1-7CA3-4D34-895F-39844080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3700" b="1" i="1" dirty="0">
                <a:solidFill>
                  <a:srgbClr val="FFFFFF"/>
                </a:solidFill>
              </a:rPr>
              <a:t>Synchronization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06E6F-3BEF-4112-8C57-F95E6353A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Semaphores</a:t>
            </a:r>
          </a:p>
          <a:p>
            <a:r>
              <a:rPr lang="en-US" dirty="0">
                <a:solidFill>
                  <a:srgbClr val="FFFFFF"/>
                </a:solidFill>
              </a:rPr>
              <a:t>Mutexes</a:t>
            </a:r>
          </a:p>
        </p:txBody>
      </p:sp>
    </p:spTree>
    <p:extLst>
      <p:ext uri="{BB962C8B-B14F-4D97-AF65-F5344CB8AC3E}">
        <p14:creationId xmlns:p14="http://schemas.microsoft.com/office/powerpoint/2010/main" val="2271399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DF841-92BE-4632-86B2-D66275122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3" r="787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8B893-7BB5-4239-BD23-26348B50F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i="1"/>
              <a:t>Semaphores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3E6B871-860C-425B-B8CF-FC4FAAB6A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A semaphore is a kernel object that implements a traditional counting semaphore</a:t>
            </a:r>
          </a:p>
          <a:p>
            <a:pPr marL="0" indent="0">
              <a:buNone/>
            </a:pPr>
            <a:r>
              <a:rPr lang="en-US" sz="2000" b="1"/>
              <a:t>Properties</a:t>
            </a:r>
          </a:p>
          <a:p>
            <a:r>
              <a:rPr lang="en-US" sz="2000"/>
              <a:t>Count</a:t>
            </a:r>
          </a:p>
          <a:p>
            <a:r>
              <a:rPr lang="en-US" sz="2000"/>
              <a:t>Limit</a:t>
            </a:r>
          </a:p>
          <a:p>
            <a:pPr marL="0" indent="0">
              <a:buNone/>
            </a:pPr>
            <a:r>
              <a:rPr lang="en-US" sz="2000" b="1"/>
              <a:t>Methods</a:t>
            </a:r>
          </a:p>
          <a:p>
            <a:r>
              <a:rPr lang="en-US" sz="2000"/>
              <a:t>Defining a semaphore</a:t>
            </a:r>
          </a:p>
          <a:p>
            <a:r>
              <a:rPr lang="en-US" sz="2000"/>
              <a:t>Giving a semaphore</a:t>
            </a:r>
          </a:p>
          <a:p>
            <a:r>
              <a:rPr lang="en-US" sz="2000"/>
              <a:t>Taking a semaphore</a:t>
            </a:r>
          </a:p>
        </p:txBody>
      </p:sp>
    </p:spTree>
    <p:extLst>
      <p:ext uri="{BB962C8B-B14F-4D97-AF65-F5344CB8AC3E}">
        <p14:creationId xmlns:p14="http://schemas.microsoft.com/office/powerpoint/2010/main" val="3743844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4182520" cy="3603164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D0005-29BD-4467-9511-8D81E15DD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595973" cy="3018430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Defining a semaphore</a:t>
            </a:r>
            <a:br>
              <a:rPr lang="en-US" b="1" i="1" dirty="0">
                <a:solidFill>
                  <a:srgbClr val="FFFFFF"/>
                </a:solidFill>
              </a:rPr>
            </a:br>
            <a:endParaRPr lang="en-US" b="1" i="1" dirty="0">
              <a:solidFill>
                <a:srgbClr val="FFFFFF"/>
              </a:solidFill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9F094233-2135-4AF1-986E-5751814C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770" y="4209599"/>
            <a:ext cx="4172809" cy="2173848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836" y="450221"/>
            <a:ext cx="4899923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F97C4BA3-7847-4679-84C7-285FA8C72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6060527"/>
              </p:ext>
            </p:extLst>
          </p:nvPr>
        </p:nvGraphicFramePr>
        <p:xfrm>
          <a:off x="5259592" y="909143"/>
          <a:ext cx="4007581" cy="5029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5866" y="450221"/>
            <a:ext cx="1868033" cy="3603165"/>
          </a:xfrm>
          <a:prstGeom prst="rect">
            <a:avLst/>
          </a:prstGeom>
          <a:solidFill>
            <a:srgbClr val="665C4C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FBC729-F5AF-49CD-9451-30E009451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22" y="4760997"/>
            <a:ext cx="3630527" cy="1062206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3746" y="4214253"/>
            <a:ext cx="1868033" cy="2173848"/>
          </a:xfrm>
          <a:prstGeom prst="rect">
            <a:avLst/>
          </a:prstGeom>
          <a:solidFill>
            <a:srgbClr val="FFB63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982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B208238-5341-46A9-9678-AF1B3DEB1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167A49-45CF-4E9D-AC79-0E00A5CE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Giving a semaphore</a:t>
            </a:r>
            <a:br>
              <a:rPr lang="en-US" b="1" i="1" dirty="0">
                <a:solidFill>
                  <a:srgbClr val="FFFFFF"/>
                </a:solidFill>
              </a:rPr>
            </a:br>
            <a:endParaRPr lang="en-US" b="1" i="1" dirty="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18BFB1E-4786-499F-B6F1-6B495B1DAC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4477539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5262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817C01A8-B2E8-4044-BDF4-43878487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677" b="223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ADE74F-43F0-4ED7-8B2B-671783F66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Mutexes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03F79EE-CB64-4DF4-BA9A-4DB48BBA4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mutex is a kernel object that implements a traditional reentrant mutex</a:t>
            </a:r>
          </a:p>
          <a:p>
            <a:r>
              <a:rPr lang="en-US" dirty="0">
                <a:solidFill>
                  <a:srgbClr val="FFFFFF"/>
                </a:solidFill>
              </a:rPr>
              <a:t>A mutex allows multiple threads to safely share an associated hardware or software resource by ensuring mutually exclusive access to the resource</a:t>
            </a:r>
          </a:p>
        </p:txBody>
      </p:sp>
    </p:spTree>
    <p:extLst>
      <p:ext uri="{BB962C8B-B14F-4D97-AF65-F5344CB8AC3E}">
        <p14:creationId xmlns:p14="http://schemas.microsoft.com/office/powerpoint/2010/main" val="3154867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4F285A8A-5963-46A6-B502-017C3FFC9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19D1DA-5A44-47CC-B7ED-AC5CB2AB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i="1" dirty="0">
                <a:solidFill>
                  <a:srgbClr val="FFFFFF"/>
                </a:solidFill>
              </a:rPr>
              <a:t>Properties</a:t>
            </a:r>
          </a:p>
        </p:txBody>
      </p:sp>
      <p:cxnSp>
        <p:nvCxnSpPr>
          <p:cNvPr id="2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A460F65-CBEB-47DE-92CF-97804949E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ighlight>
                  <a:srgbClr val="FFFF00"/>
                </a:highlight>
              </a:rPr>
              <a:t>Lock Count</a:t>
            </a:r>
          </a:p>
          <a:p>
            <a:r>
              <a:rPr lang="en-US" sz="2000" dirty="0">
                <a:solidFill>
                  <a:schemeClr val="bg1"/>
                </a:solidFill>
                <a:highlight>
                  <a:srgbClr val="FFFF00"/>
                </a:highlight>
              </a:rPr>
              <a:t>Owning thread</a:t>
            </a:r>
          </a:p>
          <a:p>
            <a:r>
              <a:rPr lang="en-US" sz="2000" dirty="0">
                <a:solidFill>
                  <a:schemeClr val="bg1"/>
                </a:solidFill>
                <a:highlight>
                  <a:srgbClr val="FFFF00"/>
                </a:highlight>
              </a:rPr>
              <a:t>A thread that needs to use a shared resource must first gain exclusive rights to access it by locking the associated mutex</a:t>
            </a:r>
          </a:p>
          <a:p>
            <a:r>
              <a:rPr lang="en-US" sz="2000" dirty="0">
                <a:solidFill>
                  <a:schemeClr val="bg1"/>
                </a:solidFill>
                <a:highlight>
                  <a:srgbClr val="FFFF00"/>
                </a:highlight>
              </a:rPr>
              <a:t> If the mutex is already locked by another thread, the requesting thread may choose to wait for the mutex to be unlocked</a:t>
            </a:r>
          </a:p>
          <a:p>
            <a:r>
              <a:rPr lang="en-US" sz="2000" dirty="0">
                <a:solidFill>
                  <a:schemeClr val="bg1"/>
                </a:solidFill>
                <a:highlight>
                  <a:srgbClr val="FFFF00"/>
                </a:highlight>
              </a:rPr>
              <a:t>After locking a mutex, the thread may safely use the associated resource for as long as needed</a:t>
            </a:r>
          </a:p>
        </p:txBody>
      </p:sp>
    </p:spTree>
    <p:extLst>
      <p:ext uri="{BB962C8B-B14F-4D97-AF65-F5344CB8AC3E}">
        <p14:creationId xmlns:p14="http://schemas.microsoft.com/office/powerpoint/2010/main" val="75925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95556-C814-4F1F-B0E5-71812F38A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2235A-87F8-4EC8-86DC-6DA717EB39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500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9C1050-9D5D-4251-8B4C-AAA7EBEF7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4155825" cy="5571898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Defining A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CCEBC-8AF7-4B63-9F5C-1E387DBBF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552" y="557189"/>
            <a:ext cx="6167246" cy="5571898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 mutex is defined using a variable of type struct </a:t>
            </a:r>
            <a:r>
              <a:rPr lang="en-US" sz="2000" b="1" dirty="0" err="1">
                <a:solidFill>
                  <a:srgbClr val="FFFFFF"/>
                </a:solidFill>
                <a:highlight>
                  <a:srgbClr val="000080"/>
                </a:highlight>
              </a:rPr>
              <a:t>k_mutex</a:t>
            </a:r>
            <a:endParaRPr lang="en-US" sz="2000" b="1" dirty="0">
              <a:solidFill>
                <a:srgbClr val="FFFFFF"/>
              </a:solidFill>
              <a:highlight>
                <a:srgbClr val="000080"/>
              </a:highlight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  <a:highlight>
                  <a:srgbClr val="000080"/>
                </a:highlight>
              </a:rPr>
              <a:t> </a:t>
            </a:r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struct </a:t>
            </a:r>
            <a:r>
              <a:rPr lang="en-US" sz="2000" b="1" dirty="0" err="1">
                <a:solidFill>
                  <a:schemeClr val="bg1"/>
                </a:solidFill>
                <a:highlight>
                  <a:srgbClr val="000080"/>
                </a:highlight>
              </a:rPr>
              <a:t>k_mutex</a:t>
            </a:r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highlight>
                  <a:srgbClr val="000080"/>
                </a:highlight>
              </a:rPr>
              <a:t>my_mutex</a:t>
            </a:r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;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highlight>
                  <a:srgbClr val="000080"/>
                </a:highlight>
              </a:rPr>
              <a:t>k_mutex_init</a:t>
            </a:r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(&amp;</a:t>
            </a:r>
            <a:r>
              <a:rPr lang="en-US" sz="2000" b="1" dirty="0" err="1">
                <a:solidFill>
                  <a:schemeClr val="bg1"/>
                </a:solidFill>
                <a:highlight>
                  <a:srgbClr val="000080"/>
                </a:highlight>
              </a:rPr>
              <a:t>my_mutex</a:t>
            </a:r>
            <a:r>
              <a:rPr lang="en-US" sz="2000" b="1" dirty="0">
                <a:solidFill>
                  <a:schemeClr val="bg1"/>
                </a:solidFill>
                <a:highlight>
                  <a:srgbClr val="000080"/>
                </a:highlight>
              </a:rPr>
              <a:t>);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>
                <a:solidFill>
                  <a:srgbClr val="FFFFFF"/>
                </a:solidFill>
              </a:rPr>
              <a:t>Locking</a:t>
            </a:r>
            <a:r>
              <a:rPr lang="en-US" sz="2000" dirty="0">
                <a:solidFill>
                  <a:srgbClr val="FFFFFF"/>
                </a:solidFill>
              </a:rPr>
              <a:t>: A mutex is locked by calling </a:t>
            </a:r>
            <a:r>
              <a:rPr lang="en-US" sz="2000" b="1" dirty="0" err="1">
                <a:solidFill>
                  <a:srgbClr val="FFFFFF"/>
                </a:solidFill>
                <a:highlight>
                  <a:srgbClr val="000080"/>
                </a:highlight>
              </a:rPr>
              <a:t>k_mutex_lock</a:t>
            </a:r>
            <a:r>
              <a:rPr lang="en-US" sz="2000" b="1" dirty="0">
                <a:solidFill>
                  <a:srgbClr val="FFFFFF"/>
                </a:solidFill>
                <a:highlight>
                  <a:srgbClr val="000080"/>
                </a:highlight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547878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9F09D-2D51-42D4-82E1-BB462B93E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6" y="780655"/>
            <a:ext cx="3751662" cy="3261168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rgbClr val="FFFFFF"/>
                </a:solidFill>
              </a:rPr>
              <a:t>Example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6" y="458922"/>
            <a:ext cx="2138070" cy="1877811"/>
          </a:xfrm>
          <a:prstGeom prst="rect">
            <a:avLst/>
          </a:prstGeom>
          <a:solidFill>
            <a:srgbClr val="34514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7" y="2469002"/>
            <a:ext cx="2146028" cy="1898903"/>
          </a:xfrm>
          <a:prstGeom prst="rect">
            <a:avLst/>
          </a:prstGeom>
          <a:solidFill>
            <a:srgbClr val="FFAF33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1FB6F-80AD-43BF-895E-C22A20ACD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20" y="4763280"/>
            <a:ext cx="6675119" cy="13850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B3932-7151-48BE-9AB8-E16D8FCB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1639" y="900442"/>
            <a:ext cx="3514088" cy="5048417"/>
          </a:xfrm>
        </p:spPr>
        <p:txBody>
          <a:bodyPr anchor="ctr">
            <a:normAutofit/>
          </a:bodyPr>
          <a:lstStyle/>
          <a:p>
            <a:r>
              <a:rPr lang="en-US" sz="2400"/>
              <a:t>The following code waits up to 100 milliseconds for the mutex to become available, and gives a warning if the mutex does not become available</a:t>
            </a:r>
          </a:p>
        </p:txBody>
      </p:sp>
    </p:spTree>
    <p:extLst>
      <p:ext uri="{BB962C8B-B14F-4D97-AF65-F5344CB8AC3E}">
        <p14:creationId xmlns:p14="http://schemas.microsoft.com/office/powerpoint/2010/main" val="2705524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5811BCE-B42E-4D2A-930B-09A7173A4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007" r="-1" b="8702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A82DB-FD7C-4763-8483-3FFA220F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Unlocking a mutex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5F15-8A3B-4FCB-9042-D17D876F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 u="sng" dirty="0">
                <a:solidFill>
                  <a:srgbClr val="FFFFFF"/>
                </a:solidFill>
              </a:rPr>
              <a:t>A mutex is unlocked by calling </a:t>
            </a:r>
            <a:r>
              <a:rPr lang="en-US" sz="2400" b="1" u="sng" dirty="0" err="1">
                <a:solidFill>
                  <a:schemeClr val="bg1"/>
                </a:solidFill>
                <a:highlight>
                  <a:srgbClr val="FFFF00"/>
                </a:highlight>
              </a:rPr>
              <a:t>k_mutex_unlock</a:t>
            </a:r>
            <a:r>
              <a:rPr lang="en-US" sz="2400" b="1" u="sng" dirty="0">
                <a:solidFill>
                  <a:schemeClr val="bg1"/>
                </a:solidFill>
                <a:highlight>
                  <a:srgbClr val="FFFF00"/>
                </a:highlight>
              </a:rPr>
              <a:t>()</a:t>
            </a:r>
          </a:p>
        </p:txBody>
      </p:sp>
      <p:sp>
        <p:nvSpPr>
          <p:cNvPr id="18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0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91183C4C-8485-4CD3-9799-B32A9D96DA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5170" r="327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9" name="Rectangle 29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FADDC-1AD5-4766-9212-AF41070F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sz="4800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Zephyr-Reason To Select</a:t>
            </a:r>
          </a:p>
        </p:txBody>
      </p:sp>
      <p:sp>
        <p:nvSpPr>
          <p:cNvPr id="50" name="Rectangle 31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20A7DB-09CE-407A-9E4F-050600568F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651539"/>
              </p:ext>
            </p:extLst>
          </p:nvPr>
        </p:nvGraphicFramePr>
        <p:xfrm>
          <a:off x="4050889" y="2324100"/>
          <a:ext cx="6784259" cy="387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6584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B4662-83C9-4FD7-B0F4-BAC7E21D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i="1" dirty="0">
                <a:solidFill>
                  <a:srgbClr val="595959"/>
                </a:solidFill>
              </a:rPr>
              <a:t>Classical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FDBBC-F5A4-4267-A80D-371DC6DD4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</a:rPr>
              <a:t>A simple application that demonstrates basic sanity of the kernel</a:t>
            </a:r>
          </a:p>
          <a:p>
            <a:r>
              <a:rPr lang="en-US" sz="2000" dirty="0">
                <a:solidFill>
                  <a:srgbClr val="595959"/>
                </a:solidFill>
              </a:rPr>
              <a:t> Two threads (A and B) take turns printing a greeting message to the console, and use sleep requests and semaphores to control the rate at which messages are generated</a:t>
            </a: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90CE2-CB08-4DD8-85F4-11EC1E372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60652" y="685799"/>
            <a:ext cx="3839353" cy="55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6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AAC555A9-CA7F-4498-AD1F-77A29803B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3" r="-1" b="2044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A2471-2250-47DB-9836-9C6265B3A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3.Resource Management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68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C14DC-7AA7-4C5A-8E54-609DE9376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3AC71-57FD-4C9A-966D-E45311B6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i="1" dirty="0">
                <a:solidFill>
                  <a:srgbClr val="FFFFFF"/>
                </a:solidFill>
              </a:rPr>
              <a:t>3.Resource Management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8CD30-1558-4ACD-9674-55864FEF5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Memory Slab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Defining a slab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Allocating a memory block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Releasing memory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Heap Memory Pool</a:t>
            </a:r>
          </a:p>
        </p:txBody>
      </p:sp>
    </p:spTree>
    <p:extLst>
      <p:ext uri="{BB962C8B-B14F-4D97-AF65-F5344CB8AC3E}">
        <p14:creationId xmlns:p14="http://schemas.microsoft.com/office/powerpoint/2010/main" val="1309514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765A8736-391D-4EA7-A0AF-FB5DBF9A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6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3E57B-BFF6-4F48-A67B-A3AC2960A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/>
              <a:t>Memory Slab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EBFBE-31E2-4AA2-8EF8-999326C3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en-US" sz="2000"/>
              <a:t>A memory slab is a kernel object that allows memory blocks to be dynamically allocated from a designated memory region</a:t>
            </a:r>
          </a:p>
          <a:p>
            <a:r>
              <a:rPr lang="en-US" sz="2000"/>
              <a:t> All memory blocks in a memory slab have a single fixed size, allowing them to be allocated and released efficiently and avoiding memory fragmentation concerns</a:t>
            </a:r>
          </a:p>
        </p:txBody>
      </p:sp>
    </p:spTree>
    <p:extLst>
      <p:ext uri="{BB962C8B-B14F-4D97-AF65-F5344CB8AC3E}">
        <p14:creationId xmlns:p14="http://schemas.microsoft.com/office/powerpoint/2010/main" val="1471275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4EFCD-05FF-4AEE-BF55-6AEDE109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299" y="1917510"/>
            <a:ext cx="3831998" cy="3022980"/>
          </a:xfrm>
        </p:spPr>
        <p:txBody>
          <a:bodyPr anchor="ctr">
            <a:normAutofit/>
          </a:bodyPr>
          <a:lstStyle/>
          <a:p>
            <a:pPr algn="ctr"/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Defining a slab</a:t>
            </a:r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D237ACD7-8629-4014-83AF-339EDD87E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4" y="643467"/>
            <a:ext cx="6272104" cy="5576358"/>
          </a:xfrm>
          <a:custGeom>
            <a:avLst/>
            <a:gdLst>
              <a:gd name="connsiteX0" fmla="*/ 6160697 w 6160697"/>
              <a:gd name="connsiteY0" fmla="*/ 0 h 5636676"/>
              <a:gd name="connsiteX1" fmla="*/ 6160697 w 6160697"/>
              <a:gd name="connsiteY1" fmla="*/ 5241536 h 5636676"/>
              <a:gd name="connsiteX2" fmla="*/ 6156554 w 6160697"/>
              <a:gd name="connsiteY2" fmla="*/ 5242381 h 5636676"/>
              <a:gd name="connsiteX3" fmla="*/ 6152471 w 6160697"/>
              <a:gd name="connsiteY3" fmla="*/ 5238376 h 5636676"/>
              <a:gd name="connsiteX4" fmla="*/ 6139063 w 6160697"/>
              <a:gd name="connsiteY4" fmla="*/ 5237646 h 5636676"/>
              <a:gd name="connsiteX5" fmla="*/ 6124768 w 6160697"/>
              <a:gd name="connsiteY5" fmla="*/ 5241915 h 5636676"/>
              <a:gd name="connsiteX6" fmla="*/ 6058950 w 6160697"/>
              <a:gd name="connsiteY6" fmla="*/ 5267176 h 5636676"/>
              <a:gd name="connsiteX7" fmla="*/ 6018366 w 6160697"/>
              <a:gd name="connsiteY7" fmla="*/ 5279454 h 5636676"/>
              <a:gd name="connsiteX8" fmla="*/ 6001056 w 6160697"/>
              <a:gd name="connsiteY8" fmla="*/ 5279669 h 5636676"/>
              <a:gd name="connsiteX9" fmla="*/ 5978158 w 6160697"/>
              <a:gd name="connsiteY9" fmla="*/ 5282958 h 5636676"/>
              <a:gd name="connsiteX10" fmla="*/ 5851521 w 6160697"/>
              <a:gd name="connsiteY10" fmla="*/ 5320165 h 5636676"/>
              <a:gd name="connsiteX11" fmla="*/ 5846811 w 6160697"/>
              <a:gd name="connsiteY11" fmla="*/ 5317803 h 5636676"/>
              <a:gd name="connsiteX12" fmla="*/ 5821445 w 6160697"/>
              <a:gd name="connsiteY12" fmla="*/ 5326257 h 5636676"/>
              <a:gd name="connsiteX13" fmla="*/ 5742484 w 6160697"/>
              <a:gd name="connsiteY13" fmla="*/ 5378748 h 5636676"/>
              <a:gd name="connsiteX14" fmla="*/ 5692638 w 6160697"/>
              <a:gd name="connsiteY14" fmla="*/ 5394640 h 5636676"/>
              <a:gd name="connsiteX15" fmla="*/ 5673352 w 6160697"/>
              <a:gd name="connsiteY15" fmla="*/ 5396590 h 5636676"/>
              <a:gd name="connsiteX16" fmla="*/ 5641138 w 6160697"/>
              <a:gd name="connsiteY16" fmla="*/ 5400089 h 5636676"/>
              <a:gd name="connsiteX17" fmla="*/ 5613130 w 6160697"/>
              <a:gd name="connsiteY17" fmla="*/ 5393622 h 5636676"/>
              <a:gd name="connsiteX18" fmla="*/ 5587752 w 6160697"/>
              <a:gd name="connsiteY18" fmla="*/ 5400147 h 5636676"/>
              <a:gd name="connsiteX19" fmla="*/ 5586939 w 6160697"/>
              <a:gd name="connsiteY19" fmla="*/ 5413409 h 5636676"/>
              <a:gd name="connsiteX20" fmla="*/ 5558140 w 6160697"/>
              <a:gd name="connsiteY20" fmla="*/ 5416576 h 5636676"/>
              <a:gd name="connsiteX21" fmla="*/ 5513898 w 6160697"/>
              <a:gd name="connsiteY21" fmla="*/ 5420092 h 5636676"/>
              <a:gd name="connsiteX22" fmla="*/ 5507892 w 6160697"/>
              <a:gd name="connsiteY22" fmla="*/ 5423953 h 5636676"/>
              <a:gd name="connsiteX23" fmla="*/ 5499230 w 6160697"/>
              <a:gd name="connsiteY23" fmla="*/ 5414956 h 5636676"/>
              <a:gd name="connsiteX24" fmla="*/ 5482057 w 6160697"/>
              <a:gd name="connsiteY24" fmla="*/ 5411363 h 5636676"/>
              <a:gd name="connsiteX25" fmla="*/ 5408816 w 6160697"/>
              <a:gd name="connsiteY25" fmla="*/ 5415847 h 5636676"/>
              <a:gd name="connsiteX26" fmla="*/ 5395738 w 6160697"/>
              <a:gd name="connsiteY26" fmla="*/ 5413749 h 5636676"/>
              <a:gd name="connsiteX27" fmla="*/ 5380156 w 6160697"/>
              <a:gd name="connsiteY27" fmla="*/ 5419870 h 5636676"/>
              <a:gd name="connsiteX28" fmla="*/ 5347114 w 6160697"/>
              <a:gd name="connsiteY28" fmla="*/ 5429171 h 5636676"/>
              <a:gd name="connsiteX29" fmla="*/ 5326101 w 6160697"/>
              <a:gd name="connsiteY29" fmla="*/ 5440792 h 5636676"/>
              <a:gd name="connsiteX30" fmla="*/ 5320104 w 6160697"/>
              <a:gd name="connsiteY30" fmla="*/ 5435870 h 5636676"/>
              <a:gd name="connsiteX31" fmla="*/ 5306571 w 6160697"/>
              <a:gd name="connsiteY31" fmla="*/ 5434305 h 5636676"/>
              <a:gd name="connsiteX32" fmla="*/ 5250731 w 6160697"/>
              <a:gd name="connsiteY32" fmla="*/ 5442441 h 5636676"/>
              <a:gd name="connsiteX33" fmla="*/ 5240489 w 6160697"/>
              <a:gd name="connsiteY33" fmla="*/ 5441726 h 5636676"/>
              <a:gd name="connsiteX34" fmla="*/ 5229095 w 6160697"/>
              <a:gd name="connsiteY34" fmla="*/ 5447321 h 5636676"/>
              <a:gd name="connsiteX35" fmla="*/ 5162669 w 6160697"/>
              <a:gd name="connsiteY35" fmla="*/ 5481008 h 5636676"/>
              <a:gd name="connsiteX36" fmla="*/ 5161945 w 6160697"/>
              <a:gd name="connsiteY36" fmla="*/ 5484428 h 5636676"/>
              <a:gd name="connsiteX37" fmla="*/ 5141192 w 6160697"/>
              <a:gd name="connsiteY37" fmla="*/ 5487094 h 5636676"/>
              <a:gd name="connsiteX38" fmla="*/ 5135796 w 6160697"/>
              <a:gd name="connsiteY38" fmla="*/ 5493398 h 5636676"/>
              <a:gd name="connsiteX39" fmla="*/ 5125146 w 6160697"/>
              <a:gd name="connsiteY39" fmla="*/ 5495481 h 5636676"/>
              <a:gd name="connsiteX40" fmla="*/ 5048259 w 6160697"/>
              <a:gd name="connsiteY40" fmla="*/ 5518646 h 5636676"/>
              <a:gd name="connsiteX41" fmla="*/ 5034800 w 6160697"/>
              <a:gd name="connsiteY41" fmla="*/ 5519818 h 5636676"/>
              <a:gd name="connsiteX42" fmla="*/ 5021494 w 6160697"/>
              <a:gd name="connsiteY42" fmla="*/ 5533940 h 5636676"/>
              <a:gd name="connsiteX43" fmla="*/ 4969420 w 6160697"/>
              <a:gd name="connsiteY43" fmla="*/ 5539580 h 5636676"/>
              <a:gd name="connsiteX44" fmla="*/ 4951997 w 6160697"/>
              <a:gd name="connsiteY44" fmla="*/ 5540998 h 5636676"/>
              <a:gd name="connsiteX45" fmla="*/ 4944222 w 6160697"/>
              <a:gd name="connsiteY45" fmla="*/ 5542061 h 5636676"/>
              <a:gd name="connsiteX46" fmla="*/ 4945476 w 6160697"/>
              <a:gd name="connsiteY46" fmla="*/ 5548837 h 5636676"/>
              <a:gd name="connsiteX47" fmla="*/ 4924708 w 6160697"/>
              <a:gd name="connsiteY47" fmla="*/ 5553963 h 5636676"/>
              <a:gd name="connsiteX48" fmla="*/ 4900123 w 6160697"/>
              <a:gd name="connsiteY48" fmla="*/ 5574141 h 5636676"/>
              <a:gd name="connsiteX49" fmla="*/ 4878805 w 6160697"/>
              <a:gd name="connsiteY49" fmla="*/ 5589711 h 5636676"/>
              <a:gd name="connsiteX50" fmla="*/ 4862889 w 6160697"/>
              <a:gd name="connsiteY50" fmla="*/ 5590274 h 5636676"/>
              <a:gd name="connsiteX51" fmla="*/ 4787099 w 6160697"/>
              <a:gd name="connsiteY51" fmla="*/ 5601127 h 5636676"/>
              <a:gd name="connsiteX52" fmla="*/ 4767539 w 6160697"/>
              <a:gd name="connsiteY52" fmla="*/ 5604712 h 5636676"/>
              <a:gd name="connsiteX53" fmla="*/ 4715397 w 6160697"/>
              <a:gd name="connsiteY53" fmla="*/ 5606905 h 5636676"/>
              <a:gd name="connsiteX54" fmla="*/ 4594975 w 6160697"/>
              <a:gd name="connsiteY54" fmla="*/ 5611694 h 5636676"/>
              <a:gd name="connsiteX55" fmla="*/ 4592519 w 6160697"/>
              <a:gd name="connsiteY55" fmla="*/ 5614677 h 5636676"/>
              <a:gd name="connsiteX56" fmla="*/ 4582609 w 6160697"/>
              <a:gd name="connsiteY56" fmla="*/ 5615529 h 5636676"/>
              <a:gd name="connsiteX57" fmla="*/ 4580200 w 6160697"/>
              <a:gd name="connsiteY57" fmla="*/ 5616290 h 5636676"/>
              <a:gd name="connsiteX58" fmla="*/ 4566161 w 6160697"/>
              <a:gd name="connsiteY58" fmla="*/ 5620121 h 5636676"/>
              <a:gd name="connsiteX59" fmla="*/ 4530539 w 6160697"/>
              <a:gd name="connsiteY59" fmla="*/ 5615013 h 5636676"/>
              <a:gd name="connsiteX60" fmla="*/ 4491359 w 6160697"/>
              <a:gd name="connsiteY60" fmla="*/ 5619658 h 5636676"/>
              <a:gd name="connsiteX61" fmla="*/ 4372063 w 6160697"/>
              <a:gd name="connsiteY61" fmla="*/ 5620213 h 5636676"/>
              <a:gd name="connsiteX62" fmla="*/ 4261863 w 6160697"/>
              <a:gd name="connsiteY62" fmla="*/ 5623713 h 5636676"/>
              <a:gd name="connsiteX63" fmla="*/ 4213285 w 6160697"/>
              <a:gd name="connsiteY63" fmla="*/ 5622917 h 5636676"/>
              <a:gd name="connsiteX64" fmla="*/ 4173936 w 6160697"/>
              <a:gd name="connsiteY64" fmla="*/ 5622049 h 5636676"/>
              <a:gd name="connsiteX65" fmla="*/ 4175584 w 6160697"/>
              <a:gd name="connsiteY65" fmla="*/ 5630149 h 5636676"/>
              <a:gd name="connsiteX66" fmla="*/ 4152035 w 6160697"/>
              <a:gd name="connsiteY66" fmla="*/ 5636676 h 5636676"/>
              <a:gd name="connsiteX67" fmla="*/ 4121051 w 6160697"/>
              <a:gd name="connsiteY67" fmla="*/ 5621835 h 5636676"/>
              <a:gd name="connsiteX68" fmla="*/ 4103457 w 6160697"/>
              <a:gd name="connsiteY68" fmla="*/ 5621974 h 5636676"/>
              <a:gd name="connsiteX69" fmla="*/ 4072592 w 6160697"/>
              <a:gd name="connsiteY69" fmla="*/ 5627101 h 5636676"/>
              <a:gd name="connsiteX70" fmla="*/ 4062311 w 6160697"/>
              <a:gd name="connsiteY70" fmla="*/ 5629472 h 5636676"/>
              <a:gd name="connsiteX71" fmla="*/ 3985093 w 6160697"/>
              <a:gd name="connsiteY71" fmla="*/ 5613011 h 5636676"/>
              <a:gd name="connsiteX72" fmla="*/ 3977564 w 6160697"/>
              <a:gd name="connsiteY72" fmla="*/ 5606406 h 5636676"/>
              <a:gd name="connsiteX73" fmla="*/ 3938843 w 6160697"/>
              <a:gd name="connsiteY73" fmla="*/ 5603534 h 5636676"/>
              <a:gd name="connsiteX74" fmla="*/ 3934439 w 6160697"/>
              <a:gd name="connsiteY74" fmla="*/ 5605287 h 5636676"/>
              <a:gd name="connsiteX75" fmla="*/ 3902350 w 6160697"/>
              <a:gd name="connsiteY75" fmla="*/ 5595175 h 5636676"/>
              <a:gd name="connsiteX76" fmla="*/ 3773677 w 6160697"/>
              <a:gd name="connsiteY76" fmla="*/ 5577344 h 5636676"/>
              <a:gd name="connsiteX77" fmla="*/ 3526259 w 6160697"/>
              <a:gd name="connsiteY77" fmla="*/ 5567985 h 5636676"/>
              <a:gd name="connsiteX78" fmla="*/ 3268592 w 6160697"/>
              <a:gd name="connsiteY78" fmla="*/ 5541271 h 5636676"/>
              <a:gd name="connsiteX79" fmla="*/ 3024274 w 6160697"/>
              <a:gd name="connsiteY79" fmla="*/ 5551613 h 5636676"/>
              <a:gd name="connsiteX80" fmla="*/ 2580376 w 6160697"/>
              <a:gd name="connsiteY80" fmla="*/ 5523020 h 5636676"/>
              <a:gd name="connsiteX81" fmla="*/ 2428086 w 6160697"/>
              <a:gd name="connsiteY81" fmla="*/ 5520461 h 5636676"/>
              <a:gd name="connsiteX82" fmla="*/ 2326052 w 6160697"/>
              <a:gd name="connsiteY82" fmla="*/ 5519493 h 5636676"/>
              <a:gd name="connsiteX83" fmla="*/ 2318979 w 6160697"/>
              <a:gd name="connsiteY83" fmla="*/ 5522207 h 5636676"/>
              <a:gd name="connsiteX84" fmla="*/ 2290482 w 6160697"/>
              <a:gd name="connsiteY84" fmla="*/ 5523810 h 5636676"/>
              <a:gd name="connsiteX85" fmla="*/ 2282680 w 6160697"/>
              <a:gd name="connsiteY85" fmla="*/ 5535840 h 5636676"/>
              <a:gd name="connsiteX86" fmla="*/ 2187437 w 6160697"/>
              <a:gd name="connsiteY86" fmla="*/ 5546268 h 5636676"/>
              <a:gd name="connsiteX87" fmla="*/ 1958211 w 6160697"/>
              <a:gd name="connsiteY87" fmla="*/ 5550992 h 5636676"/>
              <a:gd name="connsiteX88" fmla="*/ 1788574 w 6160697"/>
              <a:gd name="connsiteY88" fmla="*/ 5530833 h 5636676"/>
              <a:gd name="connsiteX89" fmla="*/ 1770257 w 6160697"/>
              <a:gd name="connsiteY89" fmla="*/ 5530964 h 5636676"/>
              <a:gd name="connsiteX90" fmla="*/ 1747724 w 6160697"/>
              <a:gd name="connsiteY90" fmla="*/ 5529296 h 5636676"/>
              <a:gd name="connsiteX91" fmla="*/ 1712794 w 6160697"/>
              <a:gd name="connsiteY91" fmla="*/ 5535788 h 5636676"/>
              <a:gd name="connsiteX92" fmla="*/ 1693854 w 6160697"/>
              <a:gd name="connsiteY92" fmla="*/ 5545452 h 5636676"/>
              <a:gd name="connsiteX93" fmla="*/ 1687546 w 6160697"/>
              <a:gd name="connsiteY93" fmla="*/ 5544521 h 5636676"/>
              <a:gd name="connsiteX94" fmla="*/ 1687194 w 6160697"/>
              <a:gd name="connsiteY94" fmla="*/ 5541192 h 5636676"/>
              <a:gd name="connsiteX95" fmla="*/ 1629583 w 6160697"/>
              <a:gd name="connsiteY95" fmla="*/ 5530061 h 5636676"/>
              <a:gd name="connsiteX96" fmla="*/ 1553336 w 6160697"/>
              <a:gd name="connsiteY96" fmla="*/ 5487310 h 5636676"/>
              <a:gd name="connsiteX97" fmla="*/ 1465077 w 6160697"/>
              <a:gd name="connsiteY97" fmla="*/ 5478284 h 5636676"/>
              <a:gd name="connsiteX98" fmla="*/ 1429630 w 6160697"/>
              <a:gd name="connsiteY98" fmla="*/ 5463320 h 5636676"/>
              <a:gd name="connsiteX99" fmla="*/ 1391291 w 6160697"/>
              <a:gd name="connsiteY99" fmla="*/ 5464846 h 5636676"/>
              <a:gd name="connsiteX100" fmla="*/ 1380007 w 6160697"/>
              <a:gd name="connsiteY100" fmla="*/ 5455970 h 5636676"/>
              <a:gd name="connsiteX101" fmla="*/ 1378141 w 6160697"/>
              <a:gd name="connsiteY101" fmla="*/ 5454279 h 5636676"/>
              <a:gd name="connsiteX102" fmla="*/ 1368962 w 6160697"/>
              <a:gd name="connsiteY102" fmla="*/ 5451018 h 5636676"/>
              <a:gd name="connsiteX103" fmla="*/ 1368505 w 6160697"/>
              <a:gd name="connsiteY103" fmla="*/ 5445712 h 5636676"/>
              <a:gd name="connsiteX104" fmla="*/ 1356218 w 6160697"/>
              <a:gd name="connsiteY104" fmla="*/ 5437660 h 5636676"/>
              <a:gd name="connsiteX105" fmla="*/ 1338733 w 6160697"/>
              <a:gd name="connsiteY105" fmla="*/ 5432883 h 5636676"/>
              <a:gd name="connsiteX106" fmla="*/ 1253342 w 6160697"/>
              <a:gd name="connsiteY106" fmla="*/ 5415104 h 5636676"/>
              <a:gd name="connsiteX107" fmla="*/ 1203557 w 6160697"/>
              <a:gd name="connsiteY107" fmla="*/ 5401656 h 5636676"/>
              <a:gd name="connsiteX108" fmla="*/ 1186689 w 6160697"/>
              <a:gd name="connsiteY108" fmla="*/ 5392134 h 5636676"/>
              <a:gd name="connsiteX109" fmla="*/ 1161759 w 6160697"/>
              <a:gd name="connsiteY109" fmla="*/ 5381804 h 5636676"/>
              <a:gd name="connsiteX110" fmla="*/ 1119345 w 6160697"/>
              <a:gd name="connsiteY110" fmla="*/ 5360154 h 5636676"/>
              <a:gd name="connsiteX111" fmla="*/ 1095256 w 6160697"/>
              <a:gd name="connsiteY111" fmla="*/ 5353950 h 5636676"/>
              <a:gd name="connsiteX112" fmla="*/ 1058773 w 6160697"/>
              <a:gd name="connsiteY112" fmla="*/ 5341289 h 5636676"/>
              <a:gd name="connsiteX113" fmla="*/ 1048153 w 6160697"/>
              <a:gd name="connsiteY113" fmla="*/ 5339154 h 5636676"/>
              <a:gd name="connsiteX114" fmla="*/ 1043881 w 6160697"/>
              <a:gd name="connsiteY114" fmla="*/ 5338518 h 5636676"/>
              <a:gd name="connsiteX115" fmla="*/ 1007373 w 6160697"/>
              <a:gd name="connsiteY115" fmla="*/ 5339007 h 5636676"/>
              <a:gd name="connsiteX116" fmla="*/ 1004885 w 6160697"/>
              <a:gd name="connsiteY116" fmla="*/ 5334591 h 5636676"/>
              <a:gd name="connsiteX117" fmla="*/ 994709 w 6160697"/>
              <a:gd name="connsiteY117" fmla="*/ 5328566 h 5636676"/>
              <a:gd name="connsiteX118" fmla="*/ 984399 w 6160697"/>
              <a:gd name="connsiteY118" fmla="*/ 5331183 h 5636676"/>
              <a:gd name="connsiteX119" fmla="*/ 964158 w 6160697"/>
              <a:gd name="connsiteY119" fmla="*/ 5330044 h 5636676"/>
              <a:gd name="connsiteX120" fmla="*/ 958888 w 6160697"/>
              <a:gd name="connsiteY120" fmla="*/ 5328278 h 5636676"/>
              <a:gd name="connsiteX121" fmla="*/ 940162 w 6160697"/>
              <a:gd name="connsiteY121" fmla="*/ 5341965 h 5636676"/>
              <a:gd name="connsiteX122" fmla="*/ 907763 w 6160697"/>
              <a:gd name="connsiteY122" fmla="*/ 5329404 h 5636676"/>
              <a:gd name="connsiteX123" fmla="*/ 872950 w 6160697"/>
              <a:gd name="connsiteY123" fmla="*/ 5324938 h 5636676"/>
              <a:gd name="connsiteX124" fmla="*/ 862283 w 6160697"/>
              <a:gd name="connsiteY124" fmla="*/ 5327617 h 5636676"/>
              <a:gd name="connsiteX125" fmla="*/ 798257 w 6160697"/>
              <a:gd name="connsiteY125" fmla="*/ 5334973 h 5636676"/>
              <a:gd name="connsiteX126" fmla="*/ 778474 w 6160697"/>
              <a:gd name="connsiteY126" fmla="*/ 5326083 h 5636676"/>
              <a:gd name="connsiteX127" fmla="*/ 763422 w 6160697"/>
              <a:gd name="connsiteY127" fmla="*/ 5321440 h 5636676"/>
              <a:gd name="connsiteX128" fmla="*/ 760604 w 6160697"/>
              <a:gd name="connsiteY128" fmla="*/ 5316482 h 5636676"/>
              <a:gd name="connsiteX129" fmla="*/ 750603 w 6160697"/>
              <a:gd name="connsiteY129" fmla="*/ 5315646 h 5636676"/>
              <a:gd name="connsiteX130" fmla="*/ 748101 w 6160697"/>
              <a:gd name="connsiteY130" fmla="*/ 5314492 h 5636676"/>
              <a:gd name="connsiteX131" fmla="*/ 733610 w 6160697"/>
              <a:gd name="connsiteY131" fmla="*/ 5308812 h 5636676"/>
              <a:gd name="connsiteX132" fmla="*/ 698671 w 6160697"/>
              <a:gd name="connsiteY132" fmla="*/ 5319789 h 5636676"/>
              <a:gd name="connsiteX133" fmla="*/ 658974 w 6160697"/>
              <a:gd name="connsiteY133" fmla="*/ 5314289 h 5636676"/>
              <a:gd name="connsiteX134" fmla="*/ 547411 w 6160697"/>
              <a:gd name="connsiteY134" fmla="*/ 5323081 h 5636676"/>
              <a:gd name="connsiteX135" fmla="*/ 420170 w 6160697"/>
              <a:gd name="connsiteY135" fmla="*/ 5302565 h 5636676"/>
              <a:gd name="connsiteX136" fmla="*/ 320690 w 6160697"/>
              <a:gd name="connsiteY136" fmla="*/ 5332193 h 5636676"/>
              <a:gd name="connsiteX137" fmla="*/ 257958 w 6160697"/>
              <a:gd name="connsiteY137" fmla="*/ 5340954 h 5636676"/>
              <a:gd name="connsiteX138" fmla="*/ 184890 w 6160697"/>
              <a:gd name="connsiteY138" fmla="*/ 5339091 h 5636676"/>
              <a:gd name="connsiteX139" fmla="*/ 183331 w 6160697"/>
              <a:gd name="connsiteY139" fmla="*/ 5338348 h 5636676"/>
              <a:gd name="connsiteX140" fmla="*/ 169782 w 6160697"/>
              <a:gd name="connsiteY140" fmla="*/ 5339269 h 5636676"/>
              <a:gd name="connsiteX141" fmla="*/ 167187 w 6160697"/>
              <a:gd name="connsiteY141" fmla="*/ 5341914 h 5636676"/>
              <a:gd name="connsiteX142" fmla="*/ 140235 w 6160697"/>
              <a:gd name="connsiteY142" fmla="*/ 5348128 h 5636676"/>
              <a:gd name="connsiteX143" fmla="*/ 109349 w 6160697"/>
              <a:gd name="connsiteY143" fmla="*/ 5351347 h 5636676"/>
              <a:gd name="connsiteX144" fmla="*/ 108834 w 6160697"/>
              <a:gd name="connsiteY144" fmla="*/ 5350486 h 5636676"/>
              <a:gd name="connsiteX145" fmla="*/ 84990 w 6160697"/>
              <a:gd name="connsiteY145" fmla="*/ 5344389 h 5636676"/>
              <a:gd name="connsiteX146" fmla="*/ 47411 w 6160697"/>
              <a:gd name="connsiteY146" fmla="*/ 5325453 h 5636676"/>
              <a:gd name="connsiteX147" fmla="*/ 18970 w 6160697"/>
              <a:gd name="connsiteY147" fmla="*/ 5329785 h 5636676"/>
              <a:gd name="connsiteX148" fmla="*/ 13158 w 6160697"/>
              <a:gd name="connsiteY148" fmla="*/ 5330156 h 5636676"/>
              <a:gd name="connsiteX149" fmla="*/ 13003 w 6160697"/>
              <a:gd name="connsiteY149" fmla="*/ 5329958 h 5636676"/>
              <a:gd name="connsiteX150" fmla="*/ 6798 w 6160697"/>
              <a:gd name="connsiteY150" fmla="*/ 5329941 h 5636676"/>
              <a:gd name="connsiteX151" fmla="*/ 2557 w 6160697"/>
              <a:gd name="connsiteY151" fmla="*/ 5330836 h 5636676"/>
              <a:gd name="connsiteX152" fmla="*/ 0 w 6160697"/>
              <a:gd name="connsiteY152" fmla="*/ 5330999 h 5636676"/>
              <a:gd name="connsiteX153" fmla="*/ 0 w 6160697"/>
              <a:gd name="connsiteY153" fmla="*/ 6095 h 5636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6160697" h="5636676">
                <a:moveTo>
                  <a:pt x="6160697" y="0"/>
                </a:moveTo>
                <a:lnTo>
                  <a:pt x="6160697" y="5241536"/>
                </a:lnTo>
                <a:lnTo>
                  <a:pt x="6156554" y="5242381"/>
                </a:lnTo>
                <a:lnTo>
                  <a:pt x="6152471" y="5238376"/>
                </a:lnTo>
                <a:lnTo>
                  <a:pt x="6139063" y="5237646"/>
                </a:lnTo>
                <a:cubicBezTo>
                  <a:pt x="6134322" y="5238062"/>
                  <a:pt x="6129550" y="5239318"/>
                  <a:pt x="6124768" y="5241915"/>
                </a:cubicBezTo>
                <a:cubicBezTo>
                  <a:pt x="6112241" y="5258189"/>
                  <a:pt x="6073916" y="5246037"/>
                  <a:pt x="6058950" y="5267176"/>
                </a:cubicBezTo>
                <a:cubicBezTo>
                  <a:pt x="6052501" y="5273412"/>
                  <a:pt x="6026754" y="5283311"/>
                  <a:pt x="6018366" y="5279454"/>
                </a:cubicBezTo>
                <a:cubicBezTo>
                  <a:pt x="6012273" y="5280338"/>
                  <a:pt x="6007326" y="5284888"/>
                  <a:pt x="6001056" y="5279669"/>
                </a:cubicBezTo>
                <a:cubicBezTo>
                  <a:pt x="5992407" y="5273826"/>
                  <a:pt x="5980924" y="5292840"/>
                  <a:pt x="5978158" y="5282958"/>
                </a:cubicBezTo>
                <a:cubicBezTo>
                  <a:pt x="5953235" y="5289707"/>
                  <a:pt x="5873412" y="5314356"/>
                  <a:pt x="5851521" y="5320165"/>
                </a:cubicBezTo>
                <a:cubicBezTo>
                  <a:pt x="5850093" y="5319197"/>
                  <a:pt x="5848504" y="5318401"/>
                  <a:pt x="5846811" y="5317803"/>
                </a:cubicBezTo>
                <a:cubicBezTo>
                  <a:pt x="5836955" y="5314327"/>
                  <a:pt x="5825596" y="5318112"/>
                  <a:pt x="5821445" y="5326257"/>
                </a:cubicBezTo>
                <a:cubicBezTo>
                  <a:pt x="5797750" y="5355654"/>
                  <a:pt x="5768199" y="5365302"/>
                  <a:pt x="5742484" y="5378748"/>
                </a:cubicBezTo>
                <a:cubicBezTo>
                  <a:pt x="5712463" y="5391933"/>
                  <a:pt x="5723511" y="5363738"/>
                  <a:pt x="5692638" y="5394640"/>
                </a:cubicBezTo>
                <a:cubicBezTo>
                  <a:pt x="5685162" y="5388839"/>
                  <a:pt x="5680078" y="5390215"/>
                  <a:pt x="5673352" y="5396590"/>
                </a:cubicBezTo>
                <a:cubicBezTo>
                  <a:pt x="5658519" y="5402454"/>
                  <a:pt x="5651424" y="5383775"/>
                  <a:pt x="5641138" y="5400089"/>
                </a:cubicBezTo>
                <a:cubicBezTo>
                  <a:pt x="5639436" y="5389318"/>
                  <a:pt x="5610760" y="5406260"/>
                  <a:pt x="5613130" y="5393622"/>
                </a:cubicBezTo>
                <a:cubicBezTo>
                  <a:pt x="5599247" y="5388102"/>
                  <a:pt x="5601035" y="5404523"/>
                  <a:pt x="5587752" y="5400147"/>
                </a:cubicBezTo>
                <a:cubicBezTo>
                  <a:pt x="5575908" y="5402167"/>
                  <a:pt x="5598814" y="5408442"/>
                  <a:pt x="5586939" y="5413409"/>
                </a:cubicBezTo>
                <a:cubicBezTo>
                  <a:pt x="5571739" y="5417659"/>
                  <a:pt x="5579895" y="5435655"/>
                  <a:pt x="5558140" y="5416576"/>
                </a:cubicBezTo>
                <a:cubicBezTo>
                  <a:pt x="5545125" y="5427439"/>
                  <a:pt x="5537467" y="5418132"/>
                  <a:pt x="5513898" y="5420092"/>
                </a:cubicBezTo>
                <a:lnTo>
                  <a:pt x="5507892" y="5423953"/>
                </a:lnTo>
                <a:lnTo>
                  <a:pt x="5499230" y="5414956"/>
                </a:lnTo>
                <a:cubicBezTo>
                  <a:pt x="5494522" y="5411441"/>
                  <a:pt x="5489041" y="5409502"/>
                  <a:pt x="5482057" y="5411363"/>
                </a:cubicBezTo>
                <a:cubicBezTo>
                  <a:pt x="5441582" y="5440334"/>
                  <a:pt x="5478175" y="5394237"/>
                  <a:pt x="5408816" y="5415847"/>
                </a:cubicBezTo>
                <a:cubicBezTo>
                  <a:pt x="5405733" y="5419916"/>
                  <a:pt x="5396114" y="5418376"/>
                  <a:pt x="5395738" y="5413749"/>
                </a:cubicBezTo>
                <a:cubicBezTo>
                  <a:pt x="5391612" y="5416050"/>
                  <a:pt x="5383259" y="5426773"/>
                  <a:pt x="5380156" y="5419870"/>
                </a:cubicBezTo>
                <a:cubicBezTo>
                  <a:pt x="5368670" y="5421761"/>
                  <a:pt x="5357569" y="5424896"/>
                  <a:pt x="5347114" y="5429171"/>
                </a:cubicBezTo>
                <a:lnTo>
                  <a:pt x="5326101" y="5440792"/>
                </a:lnTo>
                <a:lnTo>
                  <a:pt x="5320104" y="5435870"/>
                </a:lnTo>
                <a:cubicBezTo>
                  <a:pt x="5316154" y="5433548"/>
                  <a:pt x="5311762" y="5432457"/>
                  <a:pt x="5306571" y="5434305"/>
                </a:cubicBezTo>
                <a:cubicBezTo>
                  <a:pt x="5278222" y="5458611"/>
                  <a:pt x="5301967" y="5421751"/>
                  <a:pt x="5250731" y="5442441"/>
                </a:cubicBezTo>
                <a:cubicBezTo>
                  <a:pt x="5248752" y="5445684"/>
                  <a:pt x="5241215" y="5445162"/>
                  <a:pt x="5240489" y="5441726"/>
                </a:cubicBezTo>
                <a:cubicBezTo>
                  <a:pt x="5237534" y="5443716"/>
                  <a:pt x="5232136" y="5452280"/>
                  <a:pt x="5229095" y="5447321"/>
                </a:cubicBezTo>
                <a:cubicBezTo>
                  <a:pt x="5216125" y="5453868"/>
                  <a:pt x="5173861" y="5474823"/>
                  <a:pt x="5162669" y="5481008"/>
                </a:cubicBezTo>
                <a:lnTo>
                  <a:pt x="5161945" y="5484428"/>
                </a:lnTo>
                <a:cubicBezTo>
                  <a:pt x="5158366" y="5485443"/>
                  <a:pt x="5145550" y="5485600"/>
                  <a:pt x="5141192" y="5487094"/>
                </a:cubicBezTo>
                <a:lnTo>
                  <a:pt x="5135796" y="5493398"/>
                </a:lnTo>
                <a:lnTo>
                  <a:pt x="5125146" y="5495481"/>
                </a:lnTo>
                <a:lnTo>
                  <a:pt x="5048259" y="5518646"/>
                </a:lnTo>
                <a:lnTo>
                  <a:pt x="5034800" y="5519818"/>
                </a:lnTo>
                <a:cubicBezTo>
                  <a:pt x="5028813" y="5522097"/>
                  <a:pt x="5024166" y="5526423"/>
                  <a:pt x="5021494" y="5533940"/>
                </a:cubicBezTo>
                <a:cubicBezTo>
                  <a:pt x="5010597" y="5537234"/>
                  <a:pt x="4980226" y="5537766"/>
                  <a:pt x="4969420" y="5539580"/>
                </a:cubicBezTo>
                <a:lnTo>
                  <a:pt x="4951997" y="5540998"/>
                </a:lnTo>
                <a:lnTo>
                  <a:pt x="4944222" y="5542061"/>
                </a:lnTo>
                <a:lnTo>
                  <a:pt x="4945476" y="5548837"/>
                </a:lnTo>
                <a:lnTo>
                  <a:pt x="4924708" y="5553963"/>
                </a:lnTo>
                <a:cubicBezTo>
                  <a:pt x="4918349" y="5557956"/>
                  <a:pt x="4909767" y="5565846"/>
                  <a:pt x="4900123" y="5574141"/>
                </a:cubicBezTo>
                <a:lnTo>
                  <a:pt x="4878805" y="5589711"/>
                </a:lnTo>
                <a:lnTo>
                  <a:pt x="4862889" y="5590274"/>
                </a:lnTo>
                <a:cubicBezTo>
                  <a:pt x="4839384" y="5593189"/>
                  <a:pt x="4802990" y="5598721"/>
                  <a:pt x="4787099" y="5601127"/>
                </a:cubicBezTo>
                <a:cubicBezTo>
                  <a:pt x="4782839" y="5605219"/>
                  <a:pt x="4774855" y="5603876"/>
                  <a:pt x="4767539" y="5604712"/>
                </a:cubicBezTo>
                <a:cubicBezTo>
                  <a:pt x="4760169" y="5608536"/>
                  <a:pt x="4725967" y="5608816"/>
                  <a:pt x="4715397" y="5606905"/>
                </a:cubicBezTo>
                <a:lnTo>
                  <a:pt x="4594975" y="5611694"/>
                </a:lnTo>
                <a:lnTo>
                  <a:pt x="4592519" y="5614677"/>
                </a:lnTo>
                <a:lnTo>
                  <a:pt x="4582609" y="5615529"/>
                </a:lnTo>
                <a:lnTo>
                  <a:pt x="4580200" y="5616290"/>
                </a:lnTo>
                <a:cubicBezTo>
                  <a:pt x="4575607" y="5617756"/>
                  <a:pt x="4571009" y="5619123"/>
                  <a:pt x="4566161" y="5620121"/>
                </a:cubicBezTo>
                <a:cubicBezTo>
                  <a:pt x="4563091" y="5607487"/>
                  <a:pt x="4524419" y="5626532"/>
                  <a:pt x="4530539" y="5615013"/>
                </a:cubicBezTo>
                <a:cubicBezTo>
                  <a:pt x="4503368" y="5618303"/>
                  <a:pt x="4516321" y="5606477"/>
                  <a:pt x="4491359" y="5619658"/>
                </a:cubicBezTo>
                <a:cubicBezTo>
                  <a:pt x="4442184" y="5616385"/>
                  <a:pt x="4416402" y="5629757"/>
                  <a:pt x="4372063" y="5620213"/>
                </a:cubicBezTo>
                <a:cubicBezTo>
                  <a:pt x="4380670" y="5625116"/>
                  <a:pt x="4276183" y="5624626"/>
                  <a:pt x="4261863" y="5623713"/>
                </a:cubicBezTo>
                <a:lnTo>
                  <a:pt x="4213285" y="5622917"/>
                </a:lnTo>
                <a:lnTo>
                  <a:pt x="4173936" y="5622049"/>
                </a:lnTo>
                <a:lnTo>
                  <a:pt x="4175584" y="5630149"/>
                </a:lnTo>
                <a:cubicBezTo>
                  <a:pt x="4164064" y="5629512"/>
                  <a:pt x="4157026" y="5632266"/>
                  <a:pt x="4152035" y="5636676"/>
                </a:cubicBezTo>
                <a:lnTo>
                  <a:pt x="4121051" y="5621835"/>
                </a:lnTo>
                <a:lnTo>
                  <a:pt x="4103457" y="5621974"/>
                </a:lnTo>
                <a:lnTo>
                  <a:pt x="4072592" y="5627101"/>
                </a:lnTo>
                <a:lnTo>
                  <a:pt x="4062311" y="5629472"/>
                </a:lnTo>
                <a:lnTo>
                  <a:pt x="3985093" y="5613011"/>
                </a:lnTo>
                <a:lnTo>
                  <a:pt x="3977564" y="5606406"/>
                </a:lnTo>
                <a:cubicBezTo>
                  <a:pt x="3969488" y="5602339"/>
                  <a:pt x="3957995" y="5600457"/>
                  <a:pt x="3938843" y="5603534"/>
                </a:cubicBezTo>
                <a:lnTo>
                  <a:pt x="3934439" y="5605287"/>
                </a:lnTo>
                <a:lnTo>
                  <a:pt x="3902350" y="5595175"/>
                </a:lnTo>
                <a:cubicBezTo>
                  <a:pt x="3891994" y="5590573"/>
                  <a:pt x="3781184" y="5584781"/>
                  <a:pt x="3773677" y="5577344"/>
                </a:cubicBezTo>
                <a:cubicBezTo>
                  <a:pt x="3652339" y="5595755"/>
                  <a:pt x="3643985" y="5563083"/>
                  <a:pt x="3526259" y="5567985"/>
                </a:cubicBezTo>
                <a:cubicBezTo>
                  <a:pt x="3424299" y="5518200"/>
                  <a:pt x="3359989" y="5548523"/>
                  <a:pt x="3268592" y="5541271"/>
                </a:cubicBezTo>
                <a:cubicBezTo>
                  <a:pt x="3181540" y="5536169"/>
                  <a:pt x="3141233" y="5552279"/>
                  <a:pt x="3024274" y="5551613"/>
                </a:cubicBezTo>
                <a:cubicBezTo>
                  <a:pt x="2900352" y="5540755"/>
                  <a:pt x="2719771" y="5546525"/>
                  <a:pt x="2580376" y="5523020"/>
                </a:cubicBezTo>
                <a:cubicBezTo>
                  <a:pt x="2470852" y="5515454"/>
                  <a:pt x="2470473" y="5521048"/>
                  <a:pt x="2428086" y="5520461"/>
                </a:cubicBezTo>
                <a:cubicBezTo>
                  <a:pt x="2413989" y="5523686"/>
                  <a:pt x="2339546" y="5514256"/>
                  <a:pt x="2326052" y="5519493"/>
                </a:cubicBezTo>
                <a:lnTo>
                  <a:pt x="2318979" y="5522207"/>
                </a:lnTo>
                <a:lnTo>
                  <a:pt x="2290482" y="5523810"/>
                </a:lnTo>
                <a:lnTo>
                  <a:pt x="2282680" y="5535840"/>
                </a:lnTo>
                <a:lnTo>
                  <a:pt x="2187437" y="5546268"/>
                </a:lnTo>
                <a:cubicBezTo>
                  <a:pt x="2124119" y="5516983"/>
                  <a:pt x="2070057" y="5551920"/>
                  <a:pt x="1958211" y="5550992"/>
                </a:cubicBezTo>
                <a:cubicBezTo>
                  <a:pt x="1928571" y="5540876"/>
                  <a:pt x="1810615" y="5516253"/>
                  <a:pt x="1788574" y="5530833"/>
                </a:cubicBezTo>
                <a:lnTo>
                  <a:pt x="1770257" y="5530964"/>
                </a:lnTo>
                <a:lnTo>
                  <a:pt x="1747724" y="5529296"/>
                </a:lnTo>
                <a:cubicBezTo>
                  <a:pt x="1735827" y="5530131"/>
                  <a:pt x="1723469" y="5532445"/>
                  <a:pt x="1712794" y="5535788"/>
                </a:cubicBezTo>
                <a:lnTo>
                  <a:pt x="1693854" y="5545452"/>
                </a:lnTo>
                <a:lnTo>
                  <a:pt x="1687546" y="5544521"/>
                </a:lnTo>
                <a:lnTo>
                  <a:pt x="1687194" y="5541192"/>
                </a:lnTo>
                <a:cubicBezTo>
                  <a:pt x="1674076" y="5529668"/>
                  <a:pt x="1590812" y="5552390"/>
                  <a:pt x="1629583" y="5530061"/>
                </a:cubicBezTo>
                <a:cubicBezTo>
                  <a:pt x="1614917" y="5528827"/>
                  <a:pt x="1590209" y="5483761"/>
                  <a:pt x="1553336" y="5487310"/>
                </a:cubicBezTo>
                <a:cubicBezTo>
                  <a:pt x="1503529" y="5494380"/>
                  <a:pt x="1515531" y="5482303"/>
                  <a:pt x="1465077" y="5478284"/>
                </a:cubicBezTo>
                <a:cubicBezTo>
                  <a:pt x="1449190" y="5452169"/>
                  <a:pt x="1454169" y="5473808"/>
                  <a:pt x="1429630" y="5463320"/>
                </a:cubicBezTo>
                <a:cubicBezTo>
                  <a:pt x="1428096" y="5483162"/>
                  <a:pt x="1402583" y="5444937"/>
                  <a:pt x="1391291" y="5464846"/>
                </a:cubicBezTo>
                <a:cubicBezTo>
                  <a:pt x="1387184" y="5462307"/>
                  <a:pt x="1383559" y="5459219"/>
                  <a:pt x="1380007" y="5455970"/>
                </a:cubicBezTo>
                <a:lnTo>
                  <a:pt x="1378141" y="5454279"/>
                </a:lnTo>
                <a:lnTo>
                  <a:pt x="1368962" y="5451018"/>
                </a:lnTo>
                <a:lnTo>
                  <a:pt x="1368505" y="5445712"/>
                </a:lnTo>
                <a:lnTo>
                  <a:pt x="1356218" y="5437660"/>
                </a:lnTo>
                <a:cubicBezTo>
                  <a:pt x="1351287" y="5435322"/>
                  <a:pt x="1345597" y="5433601"/>
                  <a:pt x="1338733" y="5432883"/>
                </a:cubicBezTo>
                <a:cubicBezTo>
                  <a:pt x="1312513" y="5438143"/>
                  <a:pt x="1286135" y="5407540"/>
                  <a:pt x="1253342" y="5415104"/>
                </a:cubicBezTo>
                <a:cubicBezTo>
                  <a:pt x="1241709" y="5416198"/>
                  <a:pt x="1208290" y="5409258"/>
                  <a:pt x="1203557" y="5401656"/>
                </a:cubicBezTo>
                <a:cubicBezTo>
                  <a:pt x="1196916" y="5398913"/>
                  <a:pt x="1188195" y="5399578"/>
                  <a:pt x="1186689" y="5392134"/>
                </a:cubicBezTo>
                <a:cubicBezTo>
                  <a:pt x="1183431" y="5382893"/>
                  <a:pt x="1155837" y="5390802"/>
                  <a:pt x="1161759" y="5381804"/>
                </a:cubicBezTo>
                <a:cubicBezTo>
                  <a:pt x="1142246" y="5387102"/>
                  <a:pt x="1132828" y="5367240"/>
                  <a:pt x="1119345" y="5360154"/>
                </a:cubicBezTo>
                <a:cubicBezTo>
                  <a:pt x="1111438" y="5363130"/>
                  <a:pt x="1104310" y="5359434"/>
                  <a:pt x="1095256" y="5353950"/>
                </a:cubicBezTo>
                <a:lnTo>
                  <a:pt x="1058773" y="5341289"/>
                </a:lnTo>
                <a:lnTo>
                  <a:pt x="1048153" y="5339154"/>
                </a:lnTo>
                <a:lnTo>
                  <a:pt x="1043881" y="5338518"/>
                </a:lnTo>
                <a:lnTo>
                  <a:pt x="1007373" y="5339007"/>
                </a:lnTo>
                <a:cubicBezTo>
                  <a:pt x="1006839" y="5337479"/>
                  <a:pt x="1006000" y="5335990"/>
                  <a:pt x="1004885" y="5334591"/>
                </a:cubicBezTo>
                <a:lnTo>
                  <a:pt x="994709" y="5328566"/>
                </a:lnTo>
                <a:lnTo>
                  <a:pt x="984399" y="5331183"/>
                </a:lnTo>
                <a:cubicBezTo>
                  <a:pt x="985481" y="5323632"/>
                  <a:pt x="973336" y="5329847"/>
                  <a:pt x="964158" y="5330044"/>
                </a:cubicBezTo>
                <a:lnTo>
                  <a:pt x="958888" y="5328278"/>
                </a:lnTo>
                <a:lnTo>
                  <a:pt x="940162" y="5341965"/>
                </a:lnTo>
                <a:cubicBezTo>
                  <a:pt x="929334" y="5342282"/>
                  <a:pt x="917673" y="5330271"/>
                  <a:pt x="907763" y="5329404"/>
                </a:cubicBezTo>
                <a:lnTo>
                  <a:pt x="872950" y="5324938"/>
                </a:lnTo>
                <a:lnTo>
                  <a:pt x="862283" y="5327617"/>
                </a:lnTo>
                <a:cubicBezTo>
                  <a:pt x="839056" y="5328258"/>
                  <a:pt x="814750" y="5326323"/>
                  <a:pt x="798257" y="5334973"/>
                </a:cubicBezTo>
                <a:cubicBezTo>
                  <a:pt x="791554" y="5335992"/>
                  <a:pt x="784112" y="5327092"/>
                  <a:pt x="778474" y="5326083"/>
                </a:cubicBezTo>
                <a:lnTo>
                  <a:pt x="763422" y="5321440"/>
                </a:lnTo>
                <a:lnTo>
                  <a:pt x="760604" y="5316482"/>
                </a:lnTo>
                <a:lnTo>
                  <a:pt x="750603" y="5315646"/>
                </a:lnTo>
                <a:lnTo>
                  <a:pt x="748101" y="5314492"/>
                </a:lnTo>
                <a:cubicBezTo>
                  <a:pt x="743336" y="5312270"/>
                  <a:pt x="738573" y="5310219"/>
                  <a:pt x="733610" y="5308812"/>
                </a:cubicBezTo>
                <a:cubicBezTo>
                  <a:pt x="732103" y="5330640"/>
                  <a:pt x="691138" y="5300448"/>
                  <a:pt x="698671" y="5319789"/>
                </a:cubicBezTo>
                <a:cubicBezTo>
                  <a:pt x="671131" y="5315859"/>
                  <a:pt x="685526" y="5335298"/>
                  <a:pt x="658974" y="5314289"/>
                </a:cubicBezTo>
                <a:cubicBezTo>
                  <a:pt x="610275" y="5322973"/>
                  <a:pt x="590509" y="5330275"/>
                  <a:pt x="547411" y="5323081"/>
                </a:cubicBezTo>
                <a:cubicBezTo>
                  <a:pt x="507611" y="5321127"/>
                  <a:pt x="457956" y="5301046"/>
                  <a:pt x="420170" y="5302565"/>
                </a:cubicBezTo>
                <a:cubicBezTo>
                  <a:pt x="362940" y="5303601"/>
                  <a:pt x="338545" y="5357010"/>
                  <a:pt x="320690" y="5332193"/>
                </a:cubicBezTo>
                <a:cubicBezTo>
                  <a:pt x="293655" y="5338591"/>
                  <a:pt x="280592" y="5339804"/>
                  <a:pt x="257958" y="5340954"/>
                </a:cubicBezTo>
                <a:lnTo>
                  <a:pt x="184890" y="5339091"/>
                </a:lnTo>
                <a:lnTo>
                  <a:pt x="183331" y="5338348"/>
                </a:lnTo>
                <a:cubicBezTo>
                  <a:pt x="176597" y="5336970"/>
                  <a:pt x="172582" y="5337663"/>
                  <a:pt x="169782" y="5339269"/>
                </a:cubicBezTo>
                <a:lnTo>
                  <a:pt x="167187" y="5341914"/>
                </a:lnTo>
                <a:lnTo>
                  <a:pt x="140235" y="5348128"/>
                </a:lnTo>
                <a:lnTo>
                  <a:pt x="109349" y="5351347"/>
                </a:lnTo>
                <a:lnTo>
                  <a:pt x="108834" y="5350486"/>
                </a:lnTo>
                <a:cubicBezTo>
                  <a:pt x="104774" y="5349326"/>
                  <a:pt x="95228" y="5348561"/>
                  <a:pt x="84990" y="5344389"/>
                </a:cubicBezTo>
                <a:cubicBezTo>
                  <a:pt x="88665" y="5323440"/>
                  <a:pt x="55092" y="5336567"/>
                  <a:pt x="47411" y="5325453"/>
                </a:cubicBezTo>
                <a:cubicBezTo>
                  <a:pt x="38324" y="5327218"/>
                  <a:pt x="28779" y="5328702"/>
                  <a:pt x="18970" y="5329785"/>
                </a:cubicBezTo>
                <a:lnTo>
                  <a:pt x="13158" y="5330156"/>
                </a:lnTo>
                <a:lnTo>
                  <a:pt x="13003" y="5329958"/>
                </a:lnTo>
                <a:cubicBezTo>
                  <a:pt x="11660" y="5329599"/>
                  <a:pt x="9719" y="5329556"/>
                  <a:pt x="6798" y="5329941"/>
                </a:cubicBezTo>
                <a:lnTo>
                  <a:pt x="2557" y="5330836"/>
                </a:lnTo>
                <a:lnTo>
                  <a:pt x="0" y="5330999"/>
                </a:lnTo>
                <a:lnTo>
                  <a:pt x="0" y="609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0AC3A952-2574-44E9-9C98-DBC27EE14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6287" y="379247"/>
            <a:ext cx="1348547" cy="40780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70127 w 2201784"/>
              <a:gd name="connsiteY2" fmla="*/ 33245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cubicBezTo>
                  <a:pt x="781874" y="4129"/>
                  <a:pt x="1607589" y="24681"/>
                  <a:pt x="2170127" y="33245"/>
                </a:cubicBezTo>
                <a:cubicBezTo>
                  <a:pt x="2169852" y="63908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E5D9F-3EF8-4A9D-B2C5-11F3989F5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603" y="1248355"/>
            <a:ext cx="5226426" cy="4293704"/>
          </a:xfrm>
        </p:spPr>
        <p:txBody>
          <a:bodyPr anchor="ctr">
            <a:normAutofit/>
          </a:bodyPr>
          <a:lstStyle/>
          <a:p>
            <a:r>
              <a:rPr lang="en-US" sz="1900">
                <a:solidFill>
                  <a:schemeClr val="tx1">
                    <a:lumMod val="85000"/>
                    <a:lumOff val="15000"/>
                  </a:schemeClr>
                </a:solidFill>
              </a:rPr>
              <a:t>Memory slab is defined by: struct k_mem_slab</a:t>
            </a:r>
          </a:p>
          <a:p>
            <a:r>
              <a:rPr lang="en-US" sz="1900">
                <a:solidFill>
                  <a:schemeClr val="tx1">
                    <a:lumMod val="85000"/>
                    <a:lumOff val="15000"/>
                  </a:schemeClr>
                </a:solidFill>
              </a:rPr>
              <a:t>The following code defines and initializes a memory slab that has 6 blocks that are 400 bytes long, each of which is aligned to a 4-byte boundary</a:t>
            </a:r>
          </a:p>
          <a:p>
            <a:endParaRPr lang="en-US" sz="19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9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struct</a:t>
            </a:r>
            <a:r>
              <a:rPr lang="en-US" sz="19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k_mem_slab my_slab;</a:t>
            </a:r>
            <a:endParaRPr lang="en-US" sz="19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9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char</a:t>
            </a:r>
            <a:r>
              <a:rPr lang="en-US" sz="19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9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__aligned</a:t>
            </a:r>
            <a:r>
              <a:rPr lang="en-US" sz="19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(4) my_slab_buffer[6 </a:t>
            </a:r>
            <a:r>
              <a:rPr lang="en-US" sz="19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*</a:t>
            </a:r>
            <a:r>
              <a:rPr lang="en-US" sz="19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400];</a:t>
            </a:r>
            <a:endParaRPr lang="en-US" sz="19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9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19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9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k_mem_slab_init(</a:t>
            </a:r>
            <a:r>
              <a:rPr lang="en-US" sz="19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</a:t>
            </a:r>
            <a:r>
              <a:rPr lang="en-US" sz="190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my_slab, my_slab_buffer, 400, 6);</a:t>
            </a:r>
            <a:endParaRPr lang="en-US" sz="190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763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56C303-BF94-4006-94BF-21F39EEE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b="1" i="1" dirty="0">
                <a:solidFill>
                  <a:schemeClr val="bg1"/>
                </a:solidFill>
              </a:rPr>
              <a:t>Allocating a Memory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17441-3190-41D6-AB8D-8C41A607F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785818"/>
            <a:ext cx="10843065" cy="292916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BE64-17EF-465A-9153-DDBC9AD1B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A memory block is allocated by calling k_mem_slab_alloc()</a:t>
            </a:r>
          </a:p>
          <a:p>
            <a:r>
              <a:rPr lang="en-US" sz="1800">
                <a:solidFill>
                  <a:schemeClr val="bg1"/>
                </a:solidFill>
              </a:rPr>
              <a:t>The following code builds on the example above, and waits up to 100 milliseconds for a memory block to become available, then fills it with zeroes. A warning is printed if a suitable block is not obtained.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0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2FEE4-D599-466E-AAD9-29EBD51B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b="1" i="1" dirty="0"/>
              <a:t>Releasing a Memory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9383A-3F4D-4E7D-A619-1F93E454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672741"/>
            <a:ext cx="9875259" cy="223070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2698CA-BF72-4376-8472-A0088108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n-US" sz="2000"/>
              <a:t>A memory block is released by calling k_mem_slab_free()</a:t>
            </a:r>
          </a:p>
          <a:p>
            <a:r>
              <a:rPr lang="en-US" sz="2000"/>
              <a:t>The following code builds on the example above, and allocates a memory lock, then releases it once it is no longer needed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25021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36EBF-6743-4A37-B390-2111E489C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C9994E-4165-4FDF-B84C-3A21ECCB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rgbClr val="FFFFFF"/>
                </a:solidFill>
              </a:rPr>
              <a:t>Heap Memory Pool</a:t>
            </a:r>
            <a:endParaRPr lang="en-US" b="1" i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75ABC9-7D7B-4ED2-88E4-9C989978AC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0099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1311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44590-0A2B-44E8-A18F-29FEA7A2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i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Allocating Memory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3D059D-A9D3-4B63-B2FE-F9234D0A9B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5314"/>
          <a:stretch/>
        </p:blipFill>
        <p:spPr>
          <a:xfrm>
            <a:off x="5208104" y="1442368"/>
            <a:ext cx="6472362" cy="338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40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2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24F4E-011E-4DFF-B801-6503C8F01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Deallocating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B764-F273-41A8-AFF0-050591EB4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45430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free()</a:t>
            </a:r>
          </a:p>
          <a:p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46" name="Group 31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33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004283E-2D11-4AC9-BA40-FFE3B43BB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32" y="1851699"/>
            <a:ext cx="4369112" cy="20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2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BED16268-03B0-4C22-BDF8-5ADB44631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017" b="87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5E1A3-A1B6-4D62-B34A-06B52D10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i="1" dirty="0">
                <a:solidFill>
                  <a:srgbClr val="FFFFFF"/>
                </a:solidFill>
              </a:rPr>
              <a:t>Zephyr-Evolvement</a:t>
            </a:r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FD27A-4837-48DF-AD09-45A4051EC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Developer-Linux Foundation &amp; Wind River Systems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Language-C High Level Language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Model-Open Source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0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bubble, laser&#10;&#10;Description automatically generated">
            <a:extLst>
              <a:ext uri="{FF2B5EF4-FFF2-40B4-BE49-F238E27FC236}">
                <a16:creationId xmlns:a16="http://schemas.microsoft.com/office/drawing/2014/main" id="{3EB59D1C-3937-47CF-AC16-E1CFA63B7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7F14-2211-4321-B005-67790869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4.Memory Management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78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3DA61-FE8C-4784-8C6A-61E3D0799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232" b="635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AA790A-D48F-4F1D-89F4-0E0F52C6A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i="1">
                <a:solidFill>
                  <a:srgbClr val="FFFFFF"/>
                </a:solidFill>
              </a:rPr>
              <a:t>4.Memory Management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B1053A98-F433-4E19-A068-0719935BE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5932547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42033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AD32B1-2C5A-40A1-A373-13D8FE15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b="1" i="1">
                <a:solidFill>
                  <a:srgbClr val="FFFFFF"/>
                </a:solidFill>
              </a:rPr>
              <a:t>Demand </a:t>
            </a:r>
            <a:br>
              <a:rPr lang="en-US" sz="4000" b="1" i="1">
                <a:solidFill>
                  <a:srgbClr val="FFFFFF"/>
                </a:solidFill>
              </a:rPr>
            </a:br>
            <a:r>
              <a:rPr lang="en-US" sz="4000" b="1" i="1">
                <a:solidFill>
                  <a:srgbClr val="FFFFFF"/>
                </a:solidFill>
              </a:rPr>
              <a:t>Paging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D4FA7B-F6A5-4993-9ABA-246438C2ED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09208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63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6D310-52D3-4B5F-91DE-ED9AB41D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289146"/>
            <a:ext cx="4153626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5400" b="1" i="1">
                <a:solidFill>
                  <a:schemeClr val="bg1"/>
                </a:solidFill>
              </a:rPr>
              <a:t>Paging Statistics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2BF2FB-8A96-4B53-86A0-04755C545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3027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93D4739-55F8-4E73-8F98-AF42D54BD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AA190F-FB42-4BED-8AA1-A5A01B43C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5A02F-5047-4F5C-B22D-3144E3ADD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545" y="2229060"/>
            <a:ext cx="4776711" cy="31487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Paging statistics can be viewed as:</a:t>
            </a:r>
          </a:p>
          <a:p>
            <a:r>
              <a:rPr lang="en-US" sz="2000" dirty="0"/>
              <a:t>Overall statistics via </a:t>
            </a:r>
            <a:r>
              <a:rPr lang="en-US" sz="2000" b="1" dirty="0" err="1">
                <a:highlight>
                  <a:srgbClr val="FFFF00"/>
                </a:highlight>
              </a:rPr>
              <a:t>k_mem_paging_stats_get</a:t>
            </a:r>
            <a:r>
              <a:rPr lang="en-US" sz="2000" b="1" dirty="0">
                <a:highlight>
                  <a:srgbClr val="FFFF00"/>
                </a:highlight>
              </a:rPr>
              <a:t>()</a:t>
            </a:r>
          </a:p>
          <a:p>
            <a:r>
              <a:rPr lang="en-US" sz="2000" dirty="0"/>
              <a:t>Per-thread statistics via </a:t>
            </a:r>
            <a:r>
              <a:rPr lang="en-US" sz="2000" b="1" dirty="0" err="1">
                <a:highlight>
                  <a:srgbClr val="FFFF00"/>
                </a:highlight>
              </a:rPr>
              <a:t>k_mem_paging_thread_stats_get</a:t>
            </a:r>
            <a:r>
              <a:rPr lang="en-US" sz="2000" b="1" dirty="0">
                <a:highlight>
                  <a:srgbClr val="FFFF00"/>
                </a:highlight>
              </a:rPr>
              <a:t>()</a:t>
            </a:r>
          </a:p>
          <a:p>
            <a:r>
              <a:rPr lang="en-US" sz="2000" dirty="0"/>
              <a:t>Execution time histogram of backing store doing page-in via </a:t>
            </a:r>
            <a:r>
              <a:rPr lang="en-US" sz="2000" b="1" dirty="0" err="1">
                <a:highlight>
                  <a:srgbClr val="FFFF00"/>
                </a:highlight>
              </a:rPr>
              <a:t>k_mem_paging_histogram_backing_store_page_in_get</a:t>
            </a:r>
            <a:r>
              <a:rPr lang="en-US" sz="2000" b="1" dirty="0">
                <a:highlight>
                  <a:srgbClr val="FFFF00"/>
                </a:highlight>
              </a:rPr>
              <a:t>()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6492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6A4FA-9D70-4B77-A80B-AD608202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i="1">
                <a:solidFill>
                  <a:schemeClr val="bg1"/>
                </a:solidFill>
              </a:rPr>
              <a:t>Paging Algorithm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143CE7A-478A-4A19-82D6-53437BBDC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Not recently used algorithm (NRU)</a:t>
            </a:r>
          </a:p>
          <a:p>
            <a:r>
              <a:rPr lang="en-US" sz="2400"/>
              <a:t>The paging algorithm is used to determine which data page and its corresponding page frame can be paged out to free up a page frame for the next page in operation</a:t>
            </a:r>
          </a:p>
          <a:p>
            <a:r>
              <a:rPr lang="en-US" sz="2400"/>
              <a:t>There are two functions which are called from the kernel paging code</a:t>
            </a:r>
          </a:p>
          <a:p>
            <a:r>
              <a:rPr lang="en-US" sz="2400" b="1">
                <a:highlight>
                  <a:srgbClr val="FFFF00"/>
                </a:highlight>
              </a:rPr>
              <a:t>k_mem_paging_eviction_init() </a:t>
            </a:r>
            <a:r>
              <a:rPr lang="en-US" sz="2400"/>
              <a:t>is called to initialize the paging algorithm.</a:t>
            </a:r>
          </a:p>
          <a:p>
            <a:r>
              <a:rPr lang="en-US" sz="2400" b="1">
                <a:highlight>
                  <a:srgbClr val="FFFF00"/>
                </a:highlight>
              </a:rPr>
              <a:t>k_mem_paging_eviction_select() </a:t>
            </a:r>
            <a:r>
              <a:rPr lang="en-US" sz="2400"/>
              <a:t>is called to select a data page to evict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75932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DFB-1AC9-49F0-AEBD-7FAB6B81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AF203-49F0-4B75-A1AD-A12F2BA8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76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D262B7-C98D-4B79-BE63-DA30CD246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8" r="2209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F04B8-2D69-4045-9E23-52C959378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 i="1" dirty="0"/>
              <a:t>Need of Zephyr when Linux existed?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E15EE-31B7-4EA6-A23B-0EB50B705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Scalability</a:t>
            </a:r>
          </a:p>
          <a:p>
            <a:r>
              <a:rPr lang="en-US" sz="1700"/>
              <a:t>Resource-Constrained Devices</a:t>
            </a:r>
          </a:p>
          <a:p>
            <a:r>
              <a:rPr lang="en-US" sz="1700"/>
              <a:t>Small footprint for memory</a:t>
            </a:r>
          </a:p>
          <a:p>
            <a:r>
              <a:rPr lang="en-US" sz="1700"/>
              <a:t>Specifically introduced for IOT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19A258-B0F4-4537-A0F5-88397E3F3B2F}"/>
              </a:ext>
            </a:extLst>
          </p:cNvPr>
          <p:cNvSpPr/>
          <p:nvPr/>
        </p:nvSpPr>
        <p:spPr>
          <a:xfrm>
            <a:off x="169397" y="4428107"/>
            <a:ext cx="4736892" cy="1753491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7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spcAft>
                <a:spcPts val="600"/>
              </a:spcAft>
              <a:buNone/>
            </a:pPr>
            <a:endParaRPr lang="en-US" b="1" i="1" dirty="0"/>
          </a:p>
          <a:p>
            <a:pPr marL="0" indent="0" algn="ctr">
              <a:spcAft>
                <a:spcPts val="600"/>
              </a:spcAft>
              <a:buNone/>
            </a:pPr>
            <a:r>
              <a:rPr lang="en-US" b="1" i="1" dirty="0"/>
              <a:t>“Great in cases where Linux is too big! It’s a really small footprint, real-time operating system built with security and safety in mind for highly constrained environments” </a:t>
            </a:r>
          </a:p>
          <a:p>
            <a:pPr algn="ctr">
              <a:spcAft>
                <a:spcPts val="600"/>
              </a:spcAft>
            </a:pPr>
            <a:r>
              <a:rPr lang="en-US" b="1" i="1" dirty="0"/>
              <a:t>~Thea Aldrich</a:t>
            </a:r>
          </a:p>
          <a:p>
            <a:pPr marL="0" indent="0">
              <a:spcAft>
                <a:spcPts val="600"/>
              </a:spcAft>
              <a:buNone/>
            </a:pP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279675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7EEC-CCD5-49D2-AA5C-97066A09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1" dirty="0"/>
              <a:t>1.Kernel </a:t>
            </a:r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1BF2118-A5E4-4FB2-A33B-BAFC2DF02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3910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B3087-A826-4D02-9304-9E7F0184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67" y="1397120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b="1" i="1" dirty="0">
                <a:solidFill>
                  <a:schemeClr val="bg1"/>
                </a:solidFill>
              </a:rPr>
              <a:t>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FCD82-D8E1-4A65-A600-2A8422C35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67" y="2891752"/>
            <a:ext cx="4707671" cy="23345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Kernel Mode only</a:t>
            </a:r>
          </a:p>
          <a:p>
            <a:r>
              <a:rPr lang="en-US" sz="2000" dirty="0">
                <a:solidFill>
                  <a:schemeClr val="bg1"/>
                </a:solidFill>
              </a:rPr>
              <a:t>No user space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Highly Configurable, Highly Modular</a:t>
            </a:r>
          </a:p>
          <a:p>
            <a:r>
              <a:rPr lang="en-US" sz="2000" dirty="0">
                <a:solidFill>
                  <a:schemeClr val="bg1"/>
                </a:solidFill>
              </a:rPr>
              <a:t>Single Address space(library Based RTOS)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DA1DB-E1AE-4E4D-8B70-55D40A6D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467" y="1143987"/>
            <a:ext cx="5037433" cy="44938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5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509568-5941-4208-B50B-7A040983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en-US" sz="4800" b="1" i="1"/>
              <a:t>Architecture </a:t>
            </a: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7721876D-3407-4028-A11D-D10B4C58EB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1062030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4104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61E1FB333BCA45B724C8747CE01C7C" ma:contentTypeVersion="11" ma:contentTypeDescription="Create a new document." ma:contentTypeScope="" ma:versionID="01862fd603ddd1f284820fcbd26e1d14">
  <xsd:schema xmlns:xsd="http://www.w3.org/2001/XMLSchema" xmlns:xs="http://www.w3.org/2001/XMLSchema" xmlns:p="http://schemas.microsoft.com/office/2006/metadata/properties" xmlns:ns3="3114493b-fae6-489c-9343-08a7563b807a" xmlns:ns4="94b62d7b-67ea-4496-9379-9a703f99282e" targetNamespace="http://schemas.microsoft.com/office/2006/metadata/properties" ma:root="true" ma:fieldsID="522c1d3b6a6df4d930c13a8178798d6b" ns3:_="" ns4:_="">
    <xsd:import namespace="3114493b-fae6-489c-9343-08a7563b807a"/>
    <xsd:import namespace="94b62d7b-67ea-4496-9379-9a703f9928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14493b-fae6-489c-9343-08a7563b80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b62d7b-67ea-4496-9379-9a703f99282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71D9689-1854-4CCA-B71B-9829A70AF8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14493b-fae6-489c-9343-08a7563b807a"/>
    <ds:schemaRef ds:uri="94b62d7b-67ea-4496-9379-9a703f9928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2A688F-7358-4F1B-870F-B8DBC4AD5C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90ADEB-616A-4BA7-8969-0E11153AFCD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114493b-fae6-489c-9343-08a7563b807a"/>
    <ds:schemaRef ds:uri="http://purl.org/dc/elements/1.1/"/>
    <ds:schemaRef ds:uri="http://schemas.microsoft.com/office/2006/metadata/properties"/>
    <ds:schemaRef ds:uri="94b62d7b-67ea-4496-9379-9a703f99282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2158</Words>
  <Application>Microsoft Office PowerPoint</Application>
  <PresentationFormat>Widescreen</PresentationFormat>
  <Paragraphs>244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Century Schoolbook</vt:lpstr>
      <vt:lpstr>Consolas</vt:lpstr>
      <vt:lpstr>Office Theme</vt:lpstr>
      <vt:lpstr>Project Presentation OS: Zephyr</vt:lpstr>
      <vt:lpstr>What were we asked to choose?!</vt:lpstr>
      <vt:lpstr>Why Zephyr?</vt:lpstr>
      <vt:lpstr>Zephyr-Reason To Select</vt:lpstr>
      <vt:lpstr>Zephyr-Evolvement</vt:lpstr>
      <vt:lpstr>Need of Zephyr when Linux existed?</vt:lpstr>
      <vt:lpstr>1.Kernel </vt:lpstr>
      <vt:lpstr>Spaces</vt:lpstr>
      <vt:lpstr>Architecture </vt:lpstr>
      <vt:lpstr>How Kernel Works?</vt:lpstr>
      <vt:lpstr>Microkernel</vt:lpstr>
      <vt:lpstr>PowerPoint Presentation</vt:lpstr>
      <vt:lpstr>PowerPoint Presentation</vt:lpstr>
      <vt:lpstr>“Kernel-Less”</vt:lpstr>
      <vt:lpstr>2.Process/Thread</vt:lpstr>
      <vt:lpstr>Process/Thread Handling</vt:lpstr>
      <vt:lpstr>Life Cycle of a thread</vt:lpstr>
      <vt:lpstr>Thread Creation Vs Definition</vt:lpstr>
      <vt:lpstr>Definition</vt:lpstr>
      <vt:lpstr>Properties Of threads</vt:lpstr>
      <vt:lpstr>Thread States</vt:lpstr>
      <vt:lpstr>PowerPoint Presentation</vt:lpstr>
      <vt:lpstr>Thread Priority</vt:lpstr>
      <vt:lpstr>PowerPoint Presentation</vt:lpstr>
      <vt:lpstr>PowerPoint Presentation</vt:lpstr>
      <vt:lpstr>Scheduling</vt:lpstr>
      <vt:lpstr>Cooperative Time Slicing</vt:lpstr>
      <vt:lpstr>Preemptive Time Slicing</vt:lpstr>
      <vt:lpstr>Scheduler Locking </vt:lpstr>
      <vt:lpstr>Responsiveness</vt:lpstr>
      <vt:lpstr>Synchronization</vt:lpstr>
      <vt:lpstr>Semaphores</vt:lpstr>
      <vt:lpstr>Defining a semaphore </vt:lpstr>
      <vt:lpstr>Giving a semaphore </vt:lpstr>
      <vt:lpstr>Mutexes</vt:lpstr>
      <vt:lpstr>Properties</vt:lpstr>
      <vt:lpstr>Defining A Mutex</vt:lpstr>
      <vt:lpstr>Example </vt:lpstr>
      <vt:lpstr>Unlocking a mutex</vt:lpstr>
      <vt:lpstr>Classical Example</vt:lpstr>
      <vt:lpstr>3.Resource Management</vt:lpstr>
      <vt:lpstr>3.Resource Management</vt:lpstr>
      <vt:lpstr>Memory Slab</vt:lpstr>
      <vt:lpstr>Defining a slab</vt:lpstr>
      <vt:lpstr>Allocating a Memory Block</vt:lpstr>
      <vt:lpstr>Releasing a Memory Block</vt:lpstr>
      <vt:lpstr>Heap Memory Pool</vt:lpstr>
      <vt:lpstr>Allocating Memory</vt:lpstr>
      <vt:lpstr>Deallocating Memory</vt:lpstr>
      <vt:lpstr>4.Memory Management</vt:lpstr>
      <vt:lpstr>4.Memory Management</vt:lpstr>
      <vt:lpstr>Demand  Paging</vt:lpstr>
      <vt:lpstr>Paging Statistics</vt:lpstr>
      <vt:lpstr>Paging Algorithm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 Operating System: Zephyr</dc:title>
  <dc:creator>RABBIYA NAEEM</dc:creator>
  <cp:lastModifiedBy>RABBIYA NAEEM</cp:lastModifiedBy>
  <cp:revision>2</cp:revision>
  <dcterms:created xsi:type="dcterms:W3CDTF">2021-06-20T20:49:49Z</dcterms:created>
  <dcterms:modified xsi:type="dcterms:W3CDTF">2021-06-21T10:04:55Z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0x0101002761E1FB333BCA45B724C8747CE01C7C</vt:lpwstr>
  </property>
</Properties>
</file>